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  <p:sldMasterId id="2147483708" r:id="rId2"/>
  </p:sldMasterIdLst>
  <p:sldIdLst>
    <p:sldId id="352" r:id="rId3"/>
    <p:sldId id="350" r:id="rId4"/>
    <p:sldId id="317" r:id="rId5"/>
    <p:sldId id="293" r:id="rId6"/>
    <p:sldId id="348" r:id="rId7"/>
    <p:sldId id="331" r:id="rId8"/>
    <p:sldId id="349" r:id="rId9"/>
    <p:sldId id="351" r:id="rId10"/>
    <p:sldId id="332" r:id="rId11"/>
    <p:sldId id="334" r:id="rId12"/>
    <p:sldId id="356" r:id="rId13"/>
    <p:sldId id="357" r:id="rId14"/>
    <p:sldId id="358" r:id="rId15"/>
    <p:sldId id="359" r:id="rId16"/>
    <p:sldId id="339" r:id="rId17"/>
    <p:sldId id="355" r:id="rId18"/>
    <p:sldId id="354" r:id="rId19"/>
    <p:sldId id="347" r:id="rId20"/>
    <p:sldId id="353" r:id="rId21"/>
    <p:sldId id="316" r:id="rId2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75C35"/>
    <a:srgbClr val="AA844C"/>
    <a:srgbClr val="E7DAD1"/>
    <a:srgbClr val="A2B9C9"/>
    <a:srgbClr val="3F76A4"/>
    <a:srgbClr val="D7D3CA"/>
    <a:srgbClr val="AD864D"/>
    <a:srgbClr val="C1A275"/>
    <a:srgbClr val="D1BA98"/>
    <a:srgbClr val="732E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178" autoAdjust="0"/>
    <p:restoredTop sz="94660"/>
  </p:normalViewPr>
  <p:slideViewPr>
    <p:cSldViewPr snapToGrid="0">
      <p:cViewPr varScale="1">
        <p:scale>
          <a:sx n="68" d="100"/>
          <a:sy n="68" d="100"/>
        </p:scale>
        <p:origin x="648" y="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494751A-EBA1-419E-AF68-938CE70A63B2}" type="doc">
      <dgm:prSet loTypeId="urn:microsoft.com/office/officeart/2008/layout/AccentedPicture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2DA280C1-AC3C-489F-A271-9A26D32EB7AE}">
      <dgm:prSet/>
      <dgm:spPr/>
      <dgm:t>
        <a:bodyPr/>
        <a:lstStyle/>
        <a:p>
          <a:pPr algn="ctr" latinLnBrk="1"/>
          <a:r>
            <a:rPr lang="en-US" altLang="ko-KR" dirty="0">
              <a:solidFill>
                <a:schemeClr val="bg1"/>
              </a:solidFill>
            </a:rPr>
            <a:t>Yeon woo 100%</a:t>
          </a:r>
          <a:endParaRPr lang="ko-KR" altLang="en-US" dirty="0">
            <a:solidFill>
              <a:schemeClr val="bg1"/>
            </a:solidFill>
          </a:endParaRPr>
        </a:p>
      </dgm:t>
    </dgm:pt>
    <dgm:pt modelId="{AFA6D7A6-3047-40E9-9D42-2E09FC839FD9}" type="parTrans" cxnId="{A87D1FE5-FB5A-4DB3-8C31-DC865C9444A1}">
      <dgm:prSet/>
      <dgm:spPr/>
      <dgm:t>
        <a:bodyPr/>
        <a:lstStyle/>
        <a:p>
          <a:pPr latinLnBrk="1"/>
          <a:endParaRPr lang="ko-KR" altLang="en-US"/>
        </a:p>
      </dgm:t>
    </dgm:pt>
    <dgm:pt modelId="{7A1169A5-8C00-4443-8754-F726335BA940}" type="sibTrans" cxnId="{A87D1FE5-FB5A-4DB3-8C31-DC865C9444A1}">
      <dgm:prSet/>
      <dgm:spPr>
        <a:ln>
          <a:noFill/>
        </a:ln>
      </dgm:spPr>
      <dgm:t>
        <a:bodyPr/>
        <a:lstStyle/>
        <a:p>
          <a:pPr latinLnBrk="1"/>
          <a:endParaRPr lang="ko-KR" altLang="en-US"/>
        </a:p>
      </dgm:t>
    </dgm:pt>
    <dgm:pt modelId="{7F55CDC2-C847-4CE4-94D7-9196E46EE81B}" type="pres">
      <dgm:prSet presAssocID="{C494751A-EBA1-419E-AF68-938CE70A63B2}" presName="Name0" presStyleCnt="0">
        <dgm:presLayoutVars>
          <dgm:dir/>
        </dgm:presLayoutVars>
      </dgm:prSet>
      <dgm:spPr/>
    </dgm:pt>
    <dgm:pt modelId="{24205C96-3978-43B3-9BBC-6E6D215161E3}" type="pres">
      <dgm:prSet presAssocID="{7A1169A5-8C00-4443-8754-F726335BA940}" presName="picture_1" presStyleLbl="bgImgPlace1" presStyleIdx="0" presStyleCnt="1" custFlipHor="0" custScaleX="150191" custScaleY="100000" custLinFactNeighborX="94238" custLinFactNeighborY="18448"/>
      <dgm:spPr>
        <a:prstGeom prst="rect">
          <a:avLst/>
        </a:prstGeom>
      </dgm:spPr>
    </dgm:pt>
    <dgm:pt modelId="{53BF10E0-4507-464C-B155-E400D663240F}" type="pres">
      <dgm:prSet presAssocID="{2DA280C1-AC3C-489F-A271-9A26D32EB7AE}" presName="text_1" presStyleLbl="node1" presStyleIdx="0" presStyleCnt="0" custScaleX="131799" custScaleY="106501" custLinFactNeighborX="8379" custLinFactNeighborY="-35875">
        <dgm:presLayoutVars>
          <dgm:bulletEnabled val="1"/>
        </dgm:presLayoutVars>
      </dgm:prSet>
      <dgm:spPr/>
    </dgm:pt>
    <dgm:pt modelId="{FB1D74D9-032F-4D28-8CE5-ECB15C441DC6}" type="pres">
      <dgm:prSet presAssocID="{C494751A-EBA1-419E-AF68-938CE70A63B2}" presName="maxNode" presStyleCnt="0"/>
      <dgm:spPr/>
    </dgm:pt>
    <dgm:pt modelId="{E0D2D686-5AE7-455B-ACC3-319143B59903}" type="pres">
      <dgm:prSet presAssocID="{C494751A-EBA1-419E-AF68-938CE70A63B2}" presName="Name33" presStyleCnt="0"/>
      <dgm:spPr/>
    </dgm:pt>
  </dgm:ptLst>
  <dgm:cxnLst>
    <dgm:cxn modelId="{59666A09-2DB3-42E2-98EC-2379CA80B947}" type="presOf" srcId="{7A1169A5-8C00-4443-8754-F726335BA940}" destId="{24205C96-3978-43B3-9BBC-6E6D215161E3}" srcOrd="0" destOrd="0" presId="urn:microsoft.com/office/officeart/2008/layout/AccentedPicture"/>
    <dgm:cxn modelId="{2EEAC758-9A56-4E3D-B2E1-370149277BEF}" type="presOf" srcId="{C494751A-EBA1-419E-AF68-938CE70A63B2}" destId="{7F55CDC2-C847-4CE4-94D7-9196E46EE81B}" srcOrd="0" destOrd="0" presId="urn:microsoft.com/office/officeart/2008/layout/AccentedPicture"/>
    <dgm:cxn modelId="{B45F0A99-8234-49A9-AFC0-812AB27A05D2}" type="presOf" srcId="{2DA280C1-AC3C-489F-A271-9A26D32EB7AE}" destId="{53BF10E0-4507-464C-B155-E400D663240F}" srcOrd="0" destOrd="0" presId="urn:microsoft.com/office/officeart/2008/layout/AccentedPicture"/>
    <dgm:cxn modelId="{A87D1FE5-FB5A-4DB3-8C31-DC865C9444A1}" srcId="{C494751A-EBA1-419E-AF68-938CE70A63B2}" destId="{2DA280C1-AC3C-489F-A271-9A26D32EB7AE}" srcOrd="0" destOrd="0" parTransId="{AFA6D7A6-3047-40E9-9D42-2E09FC839FD9}" sibTransId="{7A1169A5-8C00-4443-8754-F726335BA940}"/>
    <dgm:cxn modelId="{B4237C81-8F06-4310-B79D-DD9ACEA4DD62}" type="presParOf" srcId="{7F55CDC2-C847-4CE4-94D7-9196E46EE81B}" destId="{24205C96-3978-43B3-9BBC-6E6D215161E3}" srcOrd="0" destOrd="0" presId="urn:microsoft.com/office/officeart/2008/layout/AccentedPicture"/>
    <dgm:cxn modelId="{CD3C7D58-5A94-4614-990A-FC06F5D44D36}" type="presParOf" srcId="{7F55CDC2-C847-4CE4-94D7-9196E46EE81B}" destId="{53BF10E0-4507-464C-B155-E400D663240F}" srcOrd="1" destOrd="0" presId="urn:microsoft.com/office/officeart/2008/layout/AccentedPicture"/>
    <dgm:cxn modelId="{C63CFB96-6A86-4F63-BF1D-78BBAECF411D}" type="presParOf" srcId="{7F55CDC2-C847-4CE4-94D7-9196E46EE81B}" destId="{FB1D74D9-032F-4D28-8CE5-ECB15C441DC6}" srcOrd="2" destOrd="0" presId="urn:microsoft.com/office/officeart/2008/layout/AccentedPicture"/>
    <dgm:cxn modelId="{19C3F8B6-5E50-4E5B-981D-7ADEBD89EB58}" type="presParOf" srcId="{FB1D74D9-032F-4D28-8CE5-ECB15C441DC6}" destId="{E0D2D686-5AE7-455B-ACC3-319143B59903}" srcOrd="0" destOrd="0" presId="urn:microsoft.com/office/officeart/2008/layout/AccentedPicture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205C96-3978-43B3-9BBC-6E6D215161E3}">
      <dsp:nvSpPr>
        <dsp:cNvPr id="0" name=""/>
        <dsp:cNvSpPr/>
      </dsp:nvSpPr>
      <dsp:spPr>
        <a:xfrm>
          <a:off x="-54660" y="0"/>
          <a:ext cx="4570544" cy="3881575"/>
        </a:xfrm>
        <a:prstGeom prst="rect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3BF10E0-4507-464C-B155-E400D663240F}">
      <dsp:nvSpPr>
        <dsp:cNvPr id="0" name=""/>
        <dsp:cNvSpPr/>
      </dsp:nvSpPr>
      <dsp:spPr>
        <a:xfrm>
          <a:off x="654538" y="603567"/>
          <a:ext cx="3088352" cy="2480349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4460" tIns="124460" rIns="124460" bIns="124460" numCol="1" spcCol="1270" anchor="b" anchorCtr="0">
          <a:noAutofit/>
        </a:bodyPr>
        <a:lstStyle/>
        <a:p>
          <a:pPr marL="0" lvl="0" indent="0" algn="ctr" defTabSz="2178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4900" kern="1200" dirty="0">
              <a:solidFill>
                <a:schemeClr val="bg1"/>
              </a:solidFill>
            </a:rPr>
            <a:t>Yeon woo 100%</a:t>
          </a:r>
          <a:endParaRPr lang="ko-KR" altLang="en-US" sz="4900" kern="1200" dirty="0">
            <a:solidFill>
              <a:schemeClr val="bg1"/>
            </a:solidFill>
          </a:endParaRPr>
        </a:p>
      </dsp:txBody>
      <dsp:txXfrm>
        <a:off x="654538" y="603567"/>
        <a:ext cx="3088352" cy="248034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AccentedPicture">
  <dgm:title val=""/>
  <dgm:desc val=""/>
  <dgm:catLst>
    <dgm:cat type="picture" pri="1000"/>
    <dgm:cat type="pictureconver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</dgm:varLst>
    <dgm:alg type="composite"/>
    <dgm:shape xmlns:r="http://schemas.openxmlformats.org/officeDocument/2006/relationships" r:blip="">
      <dgm:adjLst/>
    </dgm:shape>
    <dgm:choose name="Name1">
      <dgm:if name="Name2" axis="ch" ptType="node" func="cnt" op="lte" val="1">
        <dgm:constrLst>
          <dgm:constr type="h" for="ch" forName="picture_1" refType="h"/>
          <dgm:constr type="w" for="ch" forName="picture_1" refType="h" refFor="ch" refForName="picture_1" op="equ" fact="0.784"/>
          <dgm:constr type="l" for="ch" forName="picture_1"/>
          <dgm:constr type="t" for="ch" forName="picture_1"/>
          <dgm:constr type="w" for="ch" forName="text_1" refType="w" refFor="ch" refForName="picture_1" fact="0.77"/>
          <dgm:constr type="h" for="ch" forName="text_1" refType="h" refFor="ch" refForName="picture_1" fact="0.6"/>
          <dgm:constr type="l" for="ch" forName="text_1" refType="w" refFor="ch" refForName="picture_1" fact="0.04"/>
          <dgm:constr type="t" for="ch" forName="text_1" refType="h" refFor="ch" refForName="picture_1" fact="0.4"/>
        </dgm:constrLst>
      </dgm:if>
      <dgm:if name="Name3" axis="ch" ptType="node" func="cnt" op="lte" val="5">
        <dgm:choose name="Name4">
          <dgm:if name="Name5" func="var" arg="dir" op="equ" val="norm">
            <dgm:constrLst>
              <dgm:constr type="h" for="ch" forName="picture_1" refType="h" fact="0.909"/>
              <dgm:constr type="w" for="ch" forName="picture_1" refType="h" refFor="ch" refForName="picture_1" op="equ" fact="0.784"/>
              <dgm:constr type="l" for="ch" forName="picture_1"/>
              <dgm:constr type="t" for="ch" forName="picture_1" refType="h" refFor="ch" refForName="picture_1" fact="0.05"/>
              <dgm:constr type="w" for="ch" forName="picture_1" refType="w" op="lte" fact="0.588"/>
              <dgm:constr type="w" for="ch" forName="text_1" refType="w" refFor="ch" refForName="picture_1" fact="0.77"/>
              <dgm:constr type="h" for="ch" forName="text_1" refType="h" refFor="ch" refForName="picture_1" fact="0.6"/>
              <dgm:constr type="l" for="ch" forName="text_1" refType="w" refFor="ch" refForName="picture_1" fact="0.04"/>
              <dgm:constr type="t" for="ch" forName="text_1" refType="h" refFor="ch" refForName="picture_1" fact="0.41"/>
              <dgm:constr type="w" for="ch" forName="linV" refType="w"/>
              <dgm:constr type="h" for="ch" forName="linV" refType="h" refFor="ch" refForName="picture_1" fact="1.1"/>
              <dgm:constr type="l" for="ch" forName="linV"/>
              <dgm:constr type="t" for="ch" forName="linV"/>
              <dgm:constr type="userC" for="des" forName="pair" refType="r" refFor="ch" refForName="picture_1"/>
              <dgm:constr type="h" for="des" forName="pair" refType="h" refFor="ch" refForName="picture_1" fact="0.27"/>
              <dgm:constr type="h" for="des" forName="spaceV" refType="h" refFor="ch" refForName="picture_1" fact="0.0486"/>
              <dgm:constr type="l" for="ch" forName="maxNode" refType="r" refFor="ch" refForName="picture_1"/>
              <dgm:constr type="lOff" for="ch" forName="maxNode" refType="h" refFor="des" refForName="pair" fact="0.5"/>
              <dgm:constr type="r" for="ch" forName="maxNode" refType="w"/>
              <dgm:constr type="t" for="ch" forName="maxNode"/>
              <dgm:constr type="h" for="ch" forName="maxNode" val="1"/>
              <dgm:constr type="userW" for="des" forName="desText" refType="w" refFor="ch" refForName="maxNode"/>
            </dgm:constrLst>
          </dgm:if>
          <dgm:else name="Name6">
            <dgm:constrLst>
              <dgm:constr type="h" for="ch" forName="picture_1" refType="h" fact="0.909"/>
              <dgm:constr type="w" for="ch" forName="picture_1" refType="h" refFor="ch" refForName="picture_1" op="equ" fact="0.784"/>
              <dgm:constr type="r" for="ch" forName="picture_1" refType="w"/>
              <dgm:constr type="t" for="ch" forName="picture_1" refType="h" refFor="ch" refForName="picture_1" fact="0.05"/>
              <dgm:constr type="w" for="ch" forName="picture_1" refType="w" op="lte" fact="0.588"/>
              <dgm:constr type="w" for="ch" forName="text_1" refType="w" refFor="ch" refForName="picture_1" fact="0.77"/>
              <dgm:constr type="h" for="ch" forName="text_1" refType="h" refFor="ch" refForName="picture_1" fact="0.6"/>
              <dgm:constr type="r" for="ch" forName="text_1" refType="w"/>
              <dgm:constr type="t" for="ch" forName="text_1" refType="h" refFor="ch" refForName="picture_1" fact="0.41"/>
              <dgm:constr type="w" for="ch" forName="linV" refType="w"/>
              <dgm:constr type="h" for="ch" forName="linV" refType="h" refFor="ch" refForName="picture_1" fact="1.1"/>
              <dgm:constr type="l" for="ch" forName="linV"/>
              <dgm:constr type="t" for="ch" forName="linV"/>
              <dgm:constr type="userC" for="des" forName="pair" refType="l" refFor="ch" refForName="picture_1"/>
              <dgm:constr type="h" for="des" forName="pair" refType="h" refFor="ch" refForName="picture_1" fact="0.27"/>
              <dgm:constr type="h" for="des" forName="spaceV" refType="h" refFor="ch" refForName="picture_1" fact="0.0486"/>
              <dgm:constr type="r" for="ch" forName="maxNode" refType="l" refFor="ch" refForName="picture_1"/>
              <dgm:constr type="rOff" for="ch" forName="maxNode" refType="h" refFor="des" refForName="pair" fact="-0.5"/>
              <dgm:constr type="l" for="ch" forName="maxNode"/>
              <dgm:constr type="t" for="ch" forName="maxNode"/>
              <dgm:constr type="h" for="ch" forName="maxNode" val="1"/>
              <dgm:constr type="userW" for="des" forName="desText" refType="w" refFor="ch" refForName="maxNode"/>
            </dgm:constrLst>
          </dgm:else>
        </dgm:choose>
      </dgm:if>
      <dgm:else name="Name7">
        <dgm:choose name="Name8">
          <dgm:if name="Name9" func="var" arg="dir" op="equ" val="norm">
            <dgm:constrLst>
              <dgm:constr type="h" for="ch" forName="picture_1" refType="h" fact="0.909"/>
              <dgm:constr type="w" for="ch" forName="picture_1" refType="h" refFor="ch" refForName="picture_1" op="equ" fact="0.784"/>
              <dgm:constr type="l" for="ch" forName="picture_1"/>
              <dgm:constr type="t" for="ch" forName="picture_1" refType="h" refFor="ch" refForName="picture_1" fact="0.05"/>
              <dgm:constr type="w" for="ch" forName="picture_1" refType="w" op="lte" fact="0.588"/>
              <dgm:constr type="w" for="ch" forName="text_1" refType="w" refFor="ch" refForName="picture_1" fact="0.77"/>
              <dgm:constr type="h" for="ch" forName="text_1" refType="h" refFor="ch" refForName="picture_1" fact="0.6"/>
              <dgm:constr type="l" for="ch" forName="text_1" refType="w" refFor="ch" refForName="picture_1" fact="0.04"/>
              <dgm:constr type="t" for="ch" forName="text_1" refType="h" refFor="ch" refForName="picture_1" fact="0.41"/>
              <dgm:constr type="w" for="ch" forName="linV" refType="w"/>
              <dgm:constr type="h" for="ch" forName="linV" refType="h" refFor="ch" refForName="picture_1" fact="1.1"/>
              <dgm:constr type="l" for="ch" forName="linV"/>
              <dgm:constr type="t" for="ch" forName="linV"/>
              <dgm:constr type="userC" for="des" forName="pair" refType="r" refFor="ch" refForName="picture_1"/>
              <dgm:constr type="h" for="des" forName="pair" refType="h" refFor="ch" refForName="picture_1" fact="0.27"/>
              <dgm:constr type="h" for="des" forName="spaceV" refType="h" refFor="ch" refForName="picture_1" fact="0.0486"/>
              <dgm:constr type="l" for="ch" forName="maxNode" refType="r" refFor="ch" refForName="picture_1"/>
              <dgm:constr type="lOff" for="ch" forName="maxNode" refType="h" refFor="des" refForName="pair" fact="0.5"/>
              <dgm:constr type="r" for="ch" forName="maxNode" refType="w"/>
              <dgm:constr type="t" for="ch" forName="maxNode"/>
              <dgm:constr type="h" for="ch" forName="maxNode" val="1"/>
              <dgm:constr type="userW" for="des" forName="desText" refType="w" refFor="ch" refForName="maxNode"/>
            </dgm:constrLst>
          </dgm:if>
          <dgm:else name="Name10">
            <dgm:constrLst>
              <dgm:constr type="h" for="ch" forName="picture_1" refType="h" fact="0.909"/>
              <dgm:constr type="w" for="ch" forName="picture_1" refType="h" refFor="ch" refForName="picture_1" op="equ" fact="0.784"/>
              <dgm:constr type="r" for="ch" forName="picture_1" refType="w"/>
              <dgm:constr type="t" for="ch" forName="picture_1" refType="h" refFor="ch" refForName="picture_1" fact="0.05"/>
              <dgm:constr type="w" for="ch" forName="picture_1" refType="w" op="lte" fact="0.588"/>
              <dgm:constr type="w" for="ch" forName="text_1" refType="w" refFor="ch" refForName="picture_1" fact="0.77"/>
              <dgm:constr type="h" for="ch" forName="text_1" refType="h" refFor="ch" refForName="picture_1" fact="0.6"/>
              <dgm:constr type="r" for="ch" forName="text_1" refType="w"/>
              <dgm:constr type="t" for="ch" forName="text_1" refType="h" refFor="ch" refForName="picture_1" fact="0.41"/>
              <dgm:constr type="w" for="ch" forName="linV" refType="w"/>
              <dgm:constr type="h" for="ch" forName="linV" refType="h" refFor="ch" refForName="picture_1" fact="1.1"/>
              <dgm:constr type="l" for="ch" forName="linV"/>
              <dgm:constr type="t" for="ch" forName="linV"/>
              <dgm:constr type="userC" for="des" forName="pair" refType="l" refFor="ch" refForName="picture_1"/>
              <dgm:constr type="h" for="des" forName="pair" refType="h" refFor="ch" refForName="picture_1" fact="0.27"/>
              <dgm:constr type="h" for="des" forName="spaceV" refType="h" refFor="ch" refForName="picture_1" fact="0.0486"/>
              <dgm:constr type="r" for="ch" forName="maxNode" refType="l" refFor="ch" refForName="picture_1"/>
              <dgm:constr type="rOff" for="ch" forName="maxNode" refType="h" refFor="des" refForName="pair" fact="-0.5"/>
              <dgm:constr type="l" for="ch" forName="maxNode"/>
              <dgm:constr type="t" for="ch" forName="maxNode"/>
              <dgm:constr type="h" for="ch" forName="maxNode" val="1"/>
              <dgm:constr type="userW" for="des" forName="desText" refType="w" refFor="ch" refForName="maxNode"/>
            </dgm:constrLst>
          </dgm:else>
        </dgm:choose>
      </dgm:else>
    </dgm:choose>
    <dgm:forEach name="Name11" axis="ch" ptType="sibTrans" hideLastTrans="0" cnt="1">
      <dgm:layoutNode name="picture_1" styleLbl="bgImgPlace1">
        <dgm:alg type="sp"/>
        <dgm:shape xmlns:r="http://schemas.openxmlformats.org/officeDocument/2006/relationships" type="roundRect" r:blip="" blipPhldr="1">
          <dgm:adjLst/>
        </dgm:shape>
        <dgm:presOf axis="self"/>
      </dgm:layoutNode>
    </dgm:forEach>
    <dgm:forEach name="Name12" axis="ch" ptType="node" cnt="1">
      <dgm:layoutNode name="text_1" styleLbl="node1">
        <dgm:varLst>
          <dgm:bulletEnabled val="1"/>
        </dgm:varLst>
        <dgm:choose name="Name13">
          <dgm:if name="Name14" func="var" arg="dir" op="equ" val="norm">
            <dgm:alg type="tx">
              <dgm:param type="txAnchorVert" val="b"/>
              <dgm:param type="parTxLTRAlign" val="l"/>
              <dgm:param type="shpTxLTRAlignCh" val="l"/>
              <dgm:param type="parTxRTLAlign" val="l"/>
              <dgm:param type="shpTxRTLAlignCh" val="l"/>
            </dgm:alg>
          </dgm:if>
          <dgm:else name="Name15">
            <dgm:alg type="tx">
              <dgm:param type="txAnchorVert" val="b"/>
              <dgm:param type="parTxLTRAlign" val="r"/>
              <dgm:param type="shpTxLTRAlignCh" val="r"/>
              <dgm:param type="parTxRTLAlign" val="r"/>
              <dgm:param type="shpTxRTLAlignCh" val="r"/>
            </dgm:alg>
          </dgm:else>
        </dgm:choose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primFontSz" val="65"/>
          <dgm:constr type="lMarg" refType="primFontSz" fact="0.2"/>
          <dgm:constr type="rMarg" refType="primFontSz" fact="0.2"/>
          <dgm:constr type="tMarg" refType="primFontSz" fact="0.2"/>
          <dgm:constr type="bMarg" refType="primFontSz" fact="0.2"/>
        </dgm:constrLst>
        <dgm:ruleLst>
          <dgm:rule type="primFontSz" val="5" fact="NaN" max="NaN"/>
        </dgm:ruleLst>
      </dgm:layoutNode>
    </dgm:forEach>
    <dgm:choose name="Name16">
      <dgm:if name="Name17" axis="ch" ptType="node" func="cnt" op="gte" val="2">
        <dgm:layoutNode name="linV">
          <dgm:choose name="Name18">
            <dgm:if name="Name19" func="var" arg="dir" op="equ" val="norm">
              <dgm:alg type="lin">
                <dgm:param type="linDir" val="fromT"/>
                <dgm:param type="vertAlign" val="t"/>
                <dgm:param type="fallback" val="1D"/>
                <dgm:param type="horzAlign" val="l"/>
                <dgm:param type="nodeHorzAlign" val="l"/>
              </dgm:alg>
            </dgm:if>
            <dgm:else name="Name20">
              <dgm:alg type="lin">
                <dgm:param type="linDir" val="fromT"/>
                <dgm:param type="vertAlign" val="t"/>
                <dgm:param type="fallback" val="1D"/>
                <dgm:param type="horzAlign" val="r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constrLst>
            <dgm:constr type="w" for="ch" forName="spaceV" val="1"/>
            <dgm:constr type="w" for="ch" forName="pair" refType="w" op="equ"/>
            <dgm:constr type="w" for="des" forName="desText" op="equ"/>
            <dgm:constr type="primFontSz" for="des" forName="desText" op="equ" val="65"/>
          </dgm:constrLst>
          <dgm:forEach name="Name21" axis="ch" ptType="node" st="2">
            <dgm:layoutNode name="pair">
              <dgm:alg type="composite"/>
              <dgm:shape xmlns:r="http://schemas.openxmlformats.org/officeDocument/2006/relationships" r:blip="">
                <dgm:adjLst/>
              </dgm:shape>
              <dgm:choose name="Name22">
                <dgm:if name="Name23" func="var" arg="dir" op="equ" val="norm">
                  <dgm:constrLst>
                    <dgm:constr type="userC"/>
                    <dgm:constr type="l" for="ch" forName="spaceH"/>
                    <dgm:constr type="r" for="ch" forName="spaceH" refType="userC"/>
                    <dgm:constr type="ctrY" for="ch" forName="spaceH" refType="w" fact="0.5"/>
                    <dgm:constr type="h" for="ch" forName="spaceH" val="1"/>
                    <dgm:constr type="w" for="ch" forName="desPictures" refType="h"/>
                    <dgm:constr type="h" for="ch" forName="desPictures" refType="w" refFor="ch" refForName="desPictures" op="equ"/>
                    <dgm:constr type="ctrX" for="ch" forName="desPictures" refType="userC"/>
                    <dgm:constr type="ctrY" for="ch" forName="desPictures" refType="w" fact="0.5"/>
                    <dgm:constr type="l" for="ch" forName="desTextWrapper" refType="r" refFor="ch" refForName="desPictures"/>
                    <dgm:constr type="ctrY" for="ch" forName="desTextWrapper" refType="w" fact="0.5"/>
                    <dgm:constr type="h" for="ch" forName="desTextWrapper" refType="h"/>
                    <dgm:constr type="h" for="des" forName="desText" refType="h"/>
                  </dgm:constrLst>
                </dgm:if>
                <dgm:else name="Name24">
                  <dgm:constrLst>
                    <dgm:constr type="userC"/>
                    <dgm:constr type="r" for="ch" forName="spaceH" refType="w"/>
                    <dgm:constr type="l" for="ch" forName="spaceH" refType="userC"/>
                    <dgm:constr type="ctrY" for="ch" forName="spaceH" refType="w" fact="0.5"/>
                    <dgm:constr type="h" for="ch" forName="spaceH" val="1"/>
                    <dgm:constr type="w" for="ch" forName="desPictures" refType="h"/>
                    <dgm:constr type="h" for="ch" forName="desPictures" refType="w" refFor="ch" refForName="desPictures" op="equ"/>
                    <dgm:constr type="ctrX" for="ch" forName="desPictures" refType="userC"/>
                    <dgm:constr type="ctrY" for="ch" forName="desPictures" refType="w" fact="0.5"/>
                    <dgm:constr type="r" for="ch" forName="desTextWrapper" refType="l" refFor="ch" refForName="desPictures"/>
                    <dgm:constr type="ctrY" for="ch" forName="desTextWrapper" refType="w" fact="0.5"/>
                    <dgm:constr type="h" for="ch" forName="desTextWrapper" refType="h"/>
                    <dgm:constr type="h" for="des" forName="desText" refType="h"/>
                  </dgm:constrLst>
                </dgm:else>
              </dgm:choose>
              <dgm:layoutNode name="spaceH">
                <dgm:alg type="sp"/>
                <dgm:shape xmlns:r="http://schemas.openxmlformats.org/officeDocument/2006/relationships" type="rect" r:blip="" hideGeom="1">
                  <dgm:adjLst/>
                </dgm:shape>
                <dgm:presOf/>
              </dgm:layoutNode>
              <dgm:layoutNode name="desPictures" styleLbl="alignImgPlace1">
                <dgm:alg type="sp"/>
                <dgm:shape xmlns:r="http://schemas.openxmlformats.org/officeDocument/2006/relationships" type="ellipse" r:blip="" blipPhldr="1">
                  <dgm:adjLst/>
                </dgm:shape>
                <dgm:presOf/>
              </dgm:layoutNode>
              <dgm:layoutNode name="desTextWrapper">
                <dgm:choose name="Name25">
                  <dgm:if name="Name26" func="var" arg="dir" op="equ" val="norm">
                    <dgm:alg type="lin">
                      <dgm:param type="horzAlign" val="l"/>
                    </dgm:alg>
                  </dgm:if>
                  <dgm:else name="Name27">
                    <dgm:alg type="lin">
                      <dgm:param type="horzAlign" val="r"/>
                    </dgm:alg>
                  </dgm:else>
                </dgm:choose>
                <dgm:layoutNode name="desText" styleLbl="revTx">
                  <dgm:varLst>
                    <dgm:bulletEnabled val="1"/>
                  </dgm:varLst>
                  <dgm:choose name="Name28">
                    <dgm:if name="Name29" func="var" arg="dir" op="equ" val="norm">
                      <dgm:alg type="tx">
                        <dgm:param type="parTxLTRAlign" val="l"/>
                        <dgm:param type="shpTxLTRAlignCh" val="l"/>
                        <dgm:param type="parTxRTLAlign" val="r"/>
                        <dgm:param type="shpTxRTLAlignCh" val="r"/>
                      </dgm:alg>
                    </dgm:if>
                    <dgm:else name="Name30">
                      <dgm:alg type="tx">
                        <dgm:param type="parTxLTRAlign" val="r"/>
                        <dgm:param type="shpTxLTRAlignCh" val="r"/>
                        <dgm:param type="parTxRTLAlign" val="r"/>
                        <dgm:param type="shpTxRTLAlignCh" val="r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onstrLst>
                    <dgm:constr type="userW"/>
                    <dgm:constr type="w" refType="userW" fact="0.1"/>
                    <dgm:constr type="lMarg" refType="primFontSz" fact="0.2"/>
                    <dgm:constr type="rMarg" refType="primFontSz" fact="0.2"/>
                    <dgm:constr type="tMarg" refType="primFontSz" fact="0.1"/>
                    <dgm:constr type="bMarg" refType="primFontSz" fact="0.1"/>
                  </dgm:constrLst>
                  <dgm:ruleLst>
                    <dgm:rule type="w" val="NaN" fact="1" max="NaN"/>
                    <dgm:rule type="primFontSz" val="5" fact="NaN" max="NaN"/>
                  </dgm:ruleLst>
                </dgm:layoutNode>
              </dgm:layoutNode>
            </dgm:layoutNode>
            <dgm:forEach name="Name31" axis="followSib" ptType="sibTrans" cnt="1">
              <dgm:layoutNode name="spaceV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forEach>
          </dgm:forEach>
        </dgm:layoutNode>
      </dgm:if>
      <dgm:else name="Name32"/>
    </dgm:choose>
    <dgm:layoutNode name="maxNode">
      <dgm:alg type="lin"/>
      <dgm:shape xmlns:r="http://schemas.openxmlformats.org/officeDocument/2006/relationships" r:blip="">
        <dgm:adjLst/>
      </dgm:shape>
      <dgm:presOf/>
      <dgm:constrLst>
        <dgm:constr type="w" for="ch"/>
        <dgm:constr type="h" for="ch"/>
      </dgm:constrLst>
      <dgm:layoutNode name="Name33">
        <dgm:alg type="sp"/>
        <dgm:shape xmlns:r="http://schemas.openxmlformats.org/officeDocument/2006/relationships" r:blip="">
          <dgm:adjLst/>
        </dgm:shape>
        <dgm:presOf/>
      </dgm:layoutNode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386C1F-45A8-40C2-87F0-8CBABA6FE5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F071DC3-3821-46CB-B455-56E87047BC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7C82FCB-705D-4E6F-A9CD-B041B5D153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322A1-346B-47DE-9D39-525F2C9AED3E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2019-06-23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C4FE223-D810-4CD1-A7C1-2A525C8B5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458C475-823A-4BCD-BA50-CBE0D185D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FEE41-EF95-4B53-89EE-F8473D2DA1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22977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9E59E4-8123-497A-AD73-C4923FE3B4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3681961-0E1F-4EA6-A100-168379E359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3C92A03-DF31-4F0A-B075-2F503C5717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322A1-346B-47DE-9D39-525F2C9AED3E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2019-06-23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056D38B-9E2D-4DF7-9EFB-F664DD0B16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2BFBD1-4F2D-4967-AB97-B63004B811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FEE41-EF95-4B53-89EE-F8473D2DA1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41318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26E1275-774F-4144-BF5A-9F97446E4C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100CEC4-30EB-4ED8-82DC-BD9CF543A4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BBD8907-D1E1-4247-951A-A34D9E9E6C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322A1-346B-47DE-9D39-525F2C9AED3E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2019-06-23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4A6CEDF-1F4B-4692-A664-1469741472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F46F5BA-70E8-4FF4-85A0-D4909B7C66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FEE41-EF95-4B53-89EE-F8473D2DA1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27651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22292-3DAA-4253-9586-C417BC669E5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2019-06-23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47F5E-D3D6-4EAF-95AC-1EF9C98CFA3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88252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22292-3DAA-4253-9586-C417BC669E5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2019-06-23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47F5E-D3D6-4EAF-95AC-1EF9C98CFA3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06343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22292-3DAA-4253-9586-C417BC669E5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2019-06-23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47F5E-D3D6-4EAF-95AC-1EF9C98CFA3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81059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22292-3DAA-4253-9586-C417BC669E5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2019-06-23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47F5E-D3D6-4EAF-95AC-1EF9C98CFA3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912068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22292-3DAA-4253-9586-C417BC669E5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2019-06-23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47F5E-D3D6-4EAF-95AC-1EF9C98CFA3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945572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22292-3DAA-4253-9586-C417BC669E5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2019-06-23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47F5E-D3D6-4EAF-95AC-1EF9C98CFA3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202449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22292-3DAA-4253-9586-C417BC669E5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2019-06-23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47F5E-D3D6-4EAF-95AC-1EF9C98CFA3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623595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22292-3DAA-4253-9586-C417BC669E5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2019-06-23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47F5E-D3D6-4EAF-95AC-1EF9C98CFA3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72034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FD0232-7DCA-4460-BA3C-FAA7F0E57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CE49D00-7406-4D08-BA74-AF8A651F47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EB0A1D4-C7B1-4AA9-BDBD-98ADBF2C6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322A1-346B-47DE-9D39-525F2C9AED3E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2019-06-23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4E6312E-8065-4ED2-941F-FE5B266D53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7468BE8-D3D7-4386-BD6E-B013D2F7A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FEE41-EF95-4B53-89EE-F8473D2DA1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461543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22292-3DAA-4253-9586-C417BC669E5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2019-06-23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47F5E-D3D6-4EAF-95AC-1EF9C98CFA3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55642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22292-3DAA-4253-9586-C417BC669E5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2019-06-23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47F5E-D3D6-4EAF-95AC-1EF9C98CFA3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610277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22292-3DAA-4253-9586-C417BC669E5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2019-06-23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47F5E-D3D6-4EAF-95AC-1EF9C98CFA3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96543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32BD84-4334-446F-91D3-4349EF9587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14231E8-A71A-47FF-B89C-117957CD5C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790DA9B-5E59-40A4-A814-891E43DB3C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322A1-346B-47DE-9D39-525F2C9AED3E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2019-06-23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7621B4F-EDFE-43C4-AB63-04B99AB18A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0C3D4F1-62E9-4F3F-9AE9-E2352022D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FEE41-EF95-4B53-89EE-F8473D2DA1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67355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C4C2D1-F923-4B1B-A229-3BFE84AA0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5D309D1-5083-41F3-9EEF-8C0D2872CF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87ACA0A-6D2E-4826-8CF8-E8A27AA59F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CF80047-4642-49E2-9654-FDBA584428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322A1-346B-47DE-9D39-525F2C9AED3E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2019-06-23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02D8DE8-E613-4C82-A370-69DB8BF702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7302A49-46BE-4F4A-B492-F75178B815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FEE41-EF95-4B53-89EE-F8473D2DA1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37572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D302A8-49A6-4AA6-827C-F8C885DDCF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DB8865C-C3BD-4021-A08A-C43CAC94A0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353C090-201A-4762-8689-C48E18E32D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37B1A64-E4BF-4DFE-AAE9-4D7202088F2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465F67C-6F36-4C47-A0F6-B887AFCC20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6FEB030-F343-4BE3-A688-330B8F5B94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322A1-346B-47DE-9D39-525F2C9AED3E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2019-06-23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B070320-1209-4C0E-8409-97E1BBBD63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1AFCC65-9BD4-4E4F-B8C6-944E4C1EC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FEE41-EF95-4B53-89EE-F8473D2DA1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53682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5F8541-91F6-48AF-A9C9-2BB815844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C574A09-628E-405E-89E0-B41B9428BE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322A1-346B-47DE-9D39-525F2C9AED3E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2019-06-23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68E17B9-F1C2-41C0-9E71-7E2D3AE1D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4F35DED-2721-41F2-B10C-E4438FE953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FEE41-EF95-4B53-89EE-F8473D2DA1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35266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D05BCB1-E73F-4055-8CA7-4A380B035E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322A1-346B-47DE-9D39-525F2C9AED3E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2019-06-23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4E72BBE-2BF8-4028-939F-5A3702A15E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D4ECCA-AE29-4BD2-9910-B8C834B6EF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FEE41-EF95-4B53-89EE-F8473D2DA1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11119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C1A658-75E6-4548-B7DB-ACEC8EA55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2BA687-0866-4376-8C24-0F33343B9B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C4DAB60-4D95-4D42-93CD-5BD07194A5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FD3EE19-C572-4AFB-89C4-BB916DA685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322A1-346B-47DE-9D39-525F2C9AED3E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2019-06-23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EF52BFA-B4B0-4CAE-8DD9-332C63871B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3E4ED9B-5C25-4E62-B693-7DAD66D37C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FEE41-EF95-4B53-89EE-F8473D2DA1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26741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1515A1-B012-4604-AC1C-522021F94D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24E4E33-F714-43B3-B5AD-40FC0C2D8C3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C4AB77B-A8DC-4013-AE72-65B5E27E60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AFD963E-053D-448E-B3FC-7D5DDC0C7F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322A1-346B-47DE-9D39-525F2C9AED3E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2019-06-23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322A42D-D4BE-446C-8E52-AE7718B41B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D6BBC8C-1678-47CA-80BF-95F5599D8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FEE41-EF95-4B53-89EE-F8473D2DA1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51238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4617451-14E0-4213-92E4-9420AF6D80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9C27782-40AB-499B-A580-9F88C906A6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FFC17FA-E597-40AB-A5C5-8871EB7133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2322A1-346B-47DE-9D39-525F2C9AED3E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2019-06-23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B58982C-F139-4FDF-8F84-1B0F6FB11E0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A0B91D4-B90F-4DFC-B2C8-EFB07ADFA9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2FEE41-EF95-4B53-89EE-F8473D2DA1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52432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022292-3DAA-4253-9586-C417BC669E5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2019-06-23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547F5E-D3D6-4EAF-95AC-1EF9C98CFA3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61749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7" Type="http://schemas.openxmlformats.org/officeDocument/2006/relationships/image" Target="../media/image25.jpe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4.jpg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2B9C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2010846C-F3A8-4640-A457-116FFECE3E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4310" y="1789112"/>
            <a:ext cx="2828925" cy="307657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01955E4-277F-4E17-B201-383DEAB8C1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4310" y="1789112"/>
            <a:ext cx="2828925" cy="3076575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46A9A697-3151-44A9-83E8-36F4B878082A}"/>
              </a:ext>
            </a:extLst>
          </p:cNvPr>
          <p:cNvGrpSpPr/>
          <p:nvPr/>
        </p:nvGrpSpPr>
        <p:grpSpPr>
          <a:xfrm>
            <a:off x="4473673" y="8086337"/>
            <a:ext cx="10784114" cy="13326756"/>
            <a:chOff x="-470775" y="4428737"/>
            <a:chExt cx="10784114" cy="13326756"/>
          </a:xfrm>
        </p:grpSpPr>
        <p:sp>
          <p:nvSpPr>
            <p:cNvPr id="38" name="자유형: 도형 37">
              <a:extLst>
                <a:ext uri="{FF2B5EF4-FFF2-40B4-BE49-F238E27FC236}">
                  <a16:creationId xmlns:a16="http://schemas.microsoft.com/office/drawing/2014/main" id="{DD585368-750C-4A4A-BA04-8A64C3FCA202}"/>
                </a:ext>
              </a:extLst>
            </p:cNvPr>
            <p:cNvSpPr/>
            <p:nvPr/>
          </p:nvSpPr>
          <p:spPr>
            <a:xfrm>
              <a:off x="3497605" y="9753687"/>
              <a:ext cx="746548" cy="2086376"/>
            </a:xfrm>
            <a:custGeom>
              <a:avLst/>
              <a:gdLst>
                <a:gd name="connsiteX0" fmla="*/ 746548 w 746548"/>
                <a:gd name="connsiteY0" fmla="*/ 0 h 2086376"/>
                <a:gd name="connsiteX1" fmla="*/ 746548 w 746548"/>
                <a:gd name="connsiteY1" fmla="*/ 2086376 h 2086376"/>
                <a:gd name="connsiteX2" fmla="*/ 707193 w 746548"/>
                <a:gd name="connsiteY2" fmla="*/ 2080164 h 2086376"/>
                <a:gd name="connsiteX3" fmla="*/ 648550 w 746548"/>
                <a:gd name="connsiteY3" fmla="*/ 2069169 h 2086376"/>
                <a:gd name="connsiteX4" fmla="*/ 122267 w 746548"/>
                <a:gd name="connsiteY4" fmla="*/ 1710341 h 2086376"/>
                <a:gd name="connsiteX5" fmla="*/ 50502 w 746548"/>
                <a:gd name="connsiteY5" fmla="*/ 944839 h 2086376"/>
                <a:gd name="connsiteX6" fmla="*/ 655885 w 746548"/>
                <a:gd name="connsiteY6" fmla="*/ 50500 h 2086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6548" h="2086376">
                  <a:moveTo>
                    <a:pt x="746548" y="0"/>
                  </a:moveTo>
                  <a:lnTo>
                    <a:pt x="746548" y="2086376"/>
                  </a:lnTo>
                  <a:lnTo>
                    <a:pt x="707193" y="2080164"/>
                  </a:lnTo>
                  <a:cubicBezTo>
                    <a:pt x="686349" y="2076583"/>
                    <a:pt x="666741" y="2072907"/>
                    <a:pt x="648550" y="2069169"/>
                  </a:cubicBezTo>
                  <a:cubicBezTo>
                    <a:pt x="357499" y="2009365"/>
                    <a:pt x="217955" y="1893743"/>
                    <a:pt x="122267" y="1710341"/>
                  </a:cubicBezTo>
                  <a:cubicBezTo>
                    <a:pt x="26580" y="1526939"/>
                    <a:pt x="-57147" y="1231902"/>
                    <a:pt x="50502" y="944839"/>
                  </a:cubicBezTo>
                  <a:cubicBezTo>
                    <a:pt x="144694" y="693659"/>
                    <a:pt x="394566" y="237959"/>
                    <a:pt x="655885" y="50500"/>
                  </a:cubicBezTo>
                  <a:close/>
                </a:path>
              </a:pathLst>
            </a:custGeom>
            <a:solidFill>
              <a:srgbClr val="D3AA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7" name="자유형 71">
              <a:extLst>
                <a:ext uri="{FF2B5EF4-FFF2-40B4-BE49-F238E27FC236}">
                  <a16:creationId xmlns:a16="http://schemas.microsoft.com/office/drawing/2014/main" id="{DC128A2E-54C3-4E68-AE1D-443AD2099641}"/>
                </a:ext>
              </a:extLst>
            </p:cNvPr>
            <p:cNvSpPr/>
            <p:nvPr/>
          </p:nvSpPr>
          <p:spPr>
            <a:xfrm>
              <a:off x="-470775" y="14043440"/>
              <a:ext cx="3731986" cy="3712053"/>
            </a:xfrm>
            <a:custGeom>
              <a:avLst/>
              <a:gdLst>
                <a:gd name="connsiteX0" fmla="*/ 778260 w 1845612"/>
                <a:gd name="connsiteY0" fmla="*/ 55 h 1970706"/>
                <a:gd name="connsiteX1" fmla="*/ 1162050 w 1845612"/>
                <a:gd name="connsiteY1" fmla="*/ 46656 h 1970706"/>
                <a:gd name="connsiteX2" fmla="*/ 1428750 w 1845612"/>
                <a:gd name="connsiteY2" fmla="*/ 218106 h 1970706"/>
                <a:gd name="connsiteX3" fmla="*/ 1828800 w 1845612"/>
                <a:gd name="connsiteY3" fmla="*/ 1361106 h 1970706"/>
                <a:gd name="connsiteX4" fmla="*/ 1458516 w 1845612"/>
                <a:gd name="connsiteY4" fmla="*/ 1963563 h 1970706"/>
                <a:gd name="connsiteX5" fmla="*/ 1451302 w 1845612"/>
                <a:gd name="connsiteY5" fmla="*/ 1970706 h 1970706"/>
                <a:gd name="connsiteX6" fmla="*/ 0 w 1845612"/>
                <a:gd name="connsiteY6" fmla="*/ 1970706 h 1970706"/>
                <a:gd name="connsiteX7" fmla="*/ 0 w 1845612"/>
                <a:gd name="connsiteY7" fmla="*/ 376756 h 1970706"/>
                <a:gd name="connsiteX8" fmla="*/ 40481 w 1845612"/>
                <a:gd name="connsiteY8" fmla="*/ 346694 h 1970706"/>
                <a:gd name="connsiteX9" fmla="*/ 495300 w 1845612"/>
                <a:gd name="connsiteY9" fmla="*/ 46656 h 1970706"/>
                <a:gd name="connsiteX10" fmla="*/ 778260 w 1845612"/>
                <a:gd name="connsiteY10" fmla="*/ 55 h 1970706"/>
                <a:gd name="connsiteX0" fmla="*/ 778260 w 1944531"/>
                <a:gd name="connsiteY0" fmla="*/ 55 h 1970706"/>
                <a:gd name="connsiteX1" fmla="*/ 1162050 w 1944531"/>
                <a:gd name="connsiteY1" fmla="*/ 46656 h 1970706"/>
                <a:gd name="connsiteX2" fmla="*/ 1428750 w 1944531"/>
                <a:gd name="connsiteY2" fmla="*/ 218106 h 1970706"/>
                <a:gd name="connsiteX3" fmla="*/ 1930400 w 1944531"/>
                <a:gd name="connsiteY3" fmla="*/ 1221406 h 1970706"/>
                <a:gd name="connsiteX4" fmla="*/ 1458516 w 1944531"/>
                <a:gd name="connsiteY4" fmla="*/ 1963563 h 1970706"/>
                <a:gd name="connsiteX5" fmla="*/ 1451302 w 1944531"/>
                <a:gd name="connsiteY5" fmla="*/ 1970706 h 1970706"/>
                <a:gd name="connsiteX6" fmla="*/ 0 w 1944531"/>
                <a:gd name="connsiteY6" fmla="*/ 1970706 h 1970706"/>
                <a:gd name="connsiteX7" fmla="*/ 0 w 1944531"/>
                <a:gd name="connsiteY7" fmla="*/ 376756 h 1970706"/>
                <a:gd name="connsiteX8" fmla="*/ 40481 w 1944531"/>
                <a:gd name="connsiteY8" fmla="*/ 346694 h 1970706"/>
                <a:gd name="connsiteX9" fmla="*/ 495300 w 1944531"/>
                <a:gd name="connsiteY9" fmla="*/ 46656 h 1970706"/>
                <a:gd name="connsiteX10" fmla="*/ 778260 w 1944531"/>
                <a:gd name="connsiteY10" fmla="*/ 55 h 1970706"/>
                <a:gd name="connsiteX0" fmla="*/ 778260 w 1981288"/>
                <a:gd name="connsiteY0" fmla="*/ 55 h 1970706"/>
                <a:gd name="connsiteX1" fmla="*/ 1162050 w 1981288"/>
                <a:gd name="connsiteY1" fmla="*/ 46656 h 1970706"/>
                <a:gd name="connsiteX2" fmla="*/ 1428750 w 1981288"/>
                <a:gd name="connsiteY2" fmla="*/ 218106 h 1970706"/>
                <a:gd name="connsiteX3" fmla="*/ 1930400 w 1981288"/>
                <a:gd name="connsiteY3" fmla="*/ 1221406 h 1970706"/>
                <a:gd name="connsiteX4" fmla="*/ 1458516 w 1981288"/>
                <a:gd name="connsiteY4" fmla="*/ 1963563 h 1970706"/>
                <a:gd name="connsiteX5" fmla="*/ 1451302 w 1981288"/>
                <a:gd name="connsiteY5" fmla="*/ 1970706 h 1970706"/>
                <a:gd name="connsiteX6" fmla="*/ 0 w 1981288"/>
                <a:gd name="connsiteY6" fmla="*/ 1970706 h 1970706"/>
                <a:gd name="connsiteX7" fmla="*/ 0 w 1981288"/>
                <a:gd name="connsiteY7" fmla="*/ 376756 h 1970706"/>
                <a:gd name="connsiteX8" fmla="*/ 40481 w 1981288"/>
                <a:gd name="connsiteY8" fmla="*/ 346694 h 1970706"/>
                <a:gd name="connsiteX9" fmla="*/ 495300 w 1981288"/>
                <a:gd name="connsiteY9" fmla="*/ 46656 h 1970706"/>
                <a:gd name="connsiteX10" fmla="*/ 778260 w 1981288"/>
                <a:gd name="connsiteY10" fmla="*/ 55 h 1970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81288" h="1970706">
                  <a:moveTo>
                    <a:pt x="778260" y="55"/>
                  </a:moveTo>
                  <a:cubicBezTo>
                    <a:pt x="929134" y="-1465"/>
                    <a:pt x="1064816" y="28797"/>
                    <a:pt x="1162050" y="46656"/>
                  </a:cubicBezTo>
                  <a:cubicBezTo>
                    <a:pt x="1317625" y="75231"/>
                    <a:pt x="1300692" y="22314"/>
                    <a:pt x="1428750" y="218106"/>
                  </a:cubicBezTo>
                  <a:cubicBezTo>
                    <a:pt x="1556808" y="413898"/>
                    <a:pt x="2157811" y="914401"/>
                    <a:pt x="1930400" y="1221406"/>
                  </a:cubicBezTo>
                  <a:cubicBezTo>
                    <a:pt x="1803400" y="1392856"/>
                    <a:pt x="1640681" y="1765919"/>
                    <a:pt x="1458516" y="1963563"/>
                  </a:cubicBezTo>
                  <a:lnTo>
                    <a:pt x="1451302" y="1970706"/>
                  </a:lnTo>
                  <a:lnTo>
                    <a:pt x="0" y="1970706"/>
                  </a:lnTo>
                  <a:lnTo>
                    <a:pt x="0" y="376756"/>
                  </a:lnTo>
                  <a:lnTo>
                    <a:pt x="40481" y="346694"/>
                  </a:lnTo>
                  <a:cubicBezTo>
                    <a:pt x="200819" y="224456"/>
                    <a:pt x="366713" y="91106"/>
                    <a:pt x="495300" y="46656"/>
                  </a:cubicBezTo>
                  <a:cubicBezTo>
                    <a:pt x="591741" y="13319"/>
                    <a:pt x="687735" y="966"/>
                    <a:pt x="778260" y="55"/>
                  </a:cubicBezTo>
                  <a:close/>
                </a:path>
              </a:pathLst>
            </a:custGeom>
            <a:solidFill>
              <a:srgbClr val="F0BE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8" name="Freeform 43">
              <a:extLst>
                <a:ext uri="{FF2B5EF4-FFF2-40B4-BE49-F238E27FC236}">
                  <a16:creationId xmlns:a16="http://schemas.microsoft.com/office/drawing/2014/main" id="{3B27817D-BFFB-4A9A-977A-C35E73C0CA62}"/>
                </a:ext>
              </a:extLst>
            </p:cNvPr>
            <p:cNvSpPr>
              <a:spLocks/>
            </p:cNvSpPr>
            <p:nvPr/>
          </p:nvSpPr>
          <p:spPr bwMode="auto">
            <a:xfrm>
              <a:off x="9240068" y="8405625"/>
              <a:ext cx="1073271" cy="4938086"/>
            </a:xfrm>
            <a:custGeom>
              <a:avLst/>
              <a:gdLst>
                <a:gd name="T0" fmla="*/ 438 w 1234"/>
                <a:gd name="T1" fmla="*/ 44 h 5674"/>
                <a:gd name="T2" fmla="*/ 684 w 1234"/>
                <a:gd name="T3" fmla="*/ 195 h 5674"/>
                <a:gd name="T4" fmla="*/ 795 w 1234"/>
                <a:gd name="T5" fmla="*/ 360 h 5674"/>
                <a:gd name="T6" fmla="*/ 850 w 1234"/>
                <a:gd name="T7" fmla="*/ 581 h 5674"/>
                <a:gd name="T8" fmla="*/ 846 w 1234"/>
                <a:gd name="T9" fmla="*/ 811 h 5674"/>
                <a:gd name="T10" fmla="*/ 745 w 1234"/>
                <a:gd name="T11" fmla="*/ 986 h 5674"/>
                <a:gd name="T12" fmla="*/ 575 w 1234"/>
                <a:gd name="T13" fmla="*/ 1145 h 5674"/>
                <a:gd name="T14" fmla="*/ 396 w 1234"/>
                <a:gd name="T15" fmla="*/ 1243 h 5674"/>
                <a:gd name="T16" fmla="*/ 684 w 1234"/>
                <a:gd name="T17" fmla="*/ 1505 h 5674"/>
                <a:gd name="T18" fmla="*/ 810 w 1234"/>
                <a:gd name="T19" fmla="*/ 1575 h 5674"/>
                <a:gd name="T20" fmla="*/ 1069 w 1234"/>
                <a:gd name="T21" fmla="*/ 1773 h 5674"/>
                <a:gd name="T22" fmla="*/ 1219 w 1234"/>
                <a:gd name="T23" fmla="*/ 2106 h 5674"/>
                <a:gd name="T24" fmla="*/ 1210 w 1234"/>
                <a:gd name="T25" fmla="*/ 2463 h 5674"/>
                <a:gd name="T26" fmla="*/ 1043 w 1234"/>
                <a:gd name="T27" fmla="*/ 2725 h 5674"/>
                <a:gd name="T28" fmla="*/ 882 w 1234"/>
                <a:gd name="T29" fmla="*/ 2815 h 5674"/>
                <a:gd name="T30" fmla="*/ 669 w 1234"/>
                <a:gd name="T31" fmla="*/ 2851 h 5674"/>
                <a:gd name="T32" fmla="*/ 550 w 1234"/>
                <a:gd name="T33" fmla="*/ 2872 h 5674"/>
                <a:gd name="T34" fmla="*/ 788 w 1234"/>
                <a:gd name="T35" fmla="*/ 3201 h 5674"/>
                <a:gd name="T36" fmla="*/ 1054 w 1234"/>
                <a:gd name="T37" fmla="*/ 3611 h 5674"/>
                <a:gd name="T38" fmla="*/ 1112 w 1234"/>
                <a:gd name="T39" fmla="*/ 3872 h 5674"/>
                <a:gd name="T40" fmla="*/ 1088 w 1234"/>
                <a:gd name="T41" fmla="*/ 4061 h 5674"/>
                <a:gd name="T42" fmla="*/ 936 w 1234"/>
                <a:gd name="T43" fmla="*/ 4300 h 5674"/>
                <a:gd name="T44" fmla="*/ 647 w 1234"/>
                <a:gd name="T45" fmla="*/ 4415 h 5674"/>
                <a:gd name="T46" fmla="*/ 487 w 1234"/>
                <a:gd name="T47" fmla="*/ 4429 h 5674"/>
                <a:gd name="T48" fmla="*/ 808 w 1234"/>
                <a:gd name="T49" fmla="*/ 4677 h 5674"/>
                <a:gd name="T50" fmla="*/ 964 w 1234"/>
                <a:gd name="T51" fmla="*/ 4929 h 5674"/>
                <a:gd name="T52" fmla="*/ 972 w 1234"/>
                <a:gd name="T53" fmla="*/ 5103 h 5674"/>
                <a:gd name="T54" fmla="*/ 903 w 1234"/>
                <a:gd name="T55" fmla="*/ 5311 h 5674"/>
                <a:gd name="T56" fmla="*/ 759 w 1234"/>
                <a:gd name="T57" fmla="*/ 5479 h 5674"/>
                <a:gd name="T58" fmla="*/ 558 w 1234"/>
                <a:gd name="T59" fmla="*/ 5599 h 5674"/>
                <a:gd name="T60" fmla="*/ 320 w 1234"/>
                <a:gd name="T61" fmla="*/ 5665 h 5674"/>
                <a:gd name="T62" fmla="*/ 108 w 1234"/>
                <a:gd name="T63" fmla="*/ 5672 h 5674"/>
                <a:gd name="T64" fmla="*/ 90 w 1234"/>
                <a:gd name="T65" fmla="*/ 5636 h 5674"/>
                <a:gd name="T66" fmla="*/ 68 w 1234"/>
                <a:gd name="T67" fmla="*/ 5469 h 5674"/>
                <a:gd name="T68" fmla="*/ 18 w 1234"/>
                <a:gd name="T69" fmla="*/ 5236 h 5674"/>
                <a:gd name="T70" fmla="*/ 38 w 1234"/>
                <a:gd name="T71" fmla="*/ 4850 h 5674"/>
                <a:gd name="T72" fmla="*/ 98 w 1234"/>
                <a:gd name="T73" fmla="*/ 4258 h 5674"/>
                <a:gd name="T74" fmla="*/ 0 w 1234"/>
                <a:gd name="T75" fmla="*/ 3944 h 5674"/>
                <a:gd name="T76" fmla="*/ 18 w 1234"/>
                <a:gd name="T77" fmla="*/ 3339 h 5674"/>
                <a:gd name="T78" fmla="*/ 180 w 1234"/>
                <a:gd name="T79" fmla="*/ 2917 h 5674"/>
                <a:gd name="T80" fmla="*/ 202 w 1234"/>
                <a:gd name="T81" fmla="*/ 2740 h 5674"/>
                <a:gd name="T82" fmla="*/ 162 w 1234"/>
                <a:gd name="T83" fmla="*/ 2665 h 5674"/>
                <a:gd name="T84" fmla="*/ 124 w 1234"/>
                <a:gd name="T85" fmla="*/ 2482 h 5674"/>
                <a:gd name="T86" fmla="*/ 127 w 1234"/>
                <a:gd name="T87" fmla="*/ 1881 h 5674"/>
                <a:gd name="T88" fmla="*/ 198 w 1234"/>
                <a:gd name="T89" fmla="*/ 1513 h 5674"/>
                <a:gd name="T90" fmla="*/ 219 w 1234"/>
                <a:gd name="T91" fmla="*/ 1439 h 5674"/>
                <a:gd name="T92" fmla="*/ 213 w 1234"/>
                <a:gd name="T93" fmla="*/ 1215 h 5674"/>
                <a:gd name="T94" fmla="*/ 205 w 1234"/>
                <a:gd name="T95" fmla="*/ 1036 h 5674"/>
                <a:gd name="T96" fmla="*/ 211 w 1234"/>
                <a:gd name="T97" fmla="*/ 781 h 5674"/>
                <a:gd name="T98" fmla="*/ 234 w 1234"/>
                <a:gd name="T99" fmla="*/ 0 h 56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34" h="5674">
                  <a:moveTo>
                    <a:pt x="234" y="0"/>
                  </a:moveTo>
                  <a:lnTo>
                    <a:pt x="306" y="9"/>
                  </a:lnTo>
                  <a:lnTo>
                    <a:pt x="438" y="44"/>
                  </a:lnTo>
                  <a:lnTo>
                    <a:pt x="558" y="97"/>
                  </a:lnTo>
                  <a:lnTo>
                    <a:pt x="637" y="152"/>
                  </a:lnTo>
                  <a:lnTo>
                    <a:pt x="684" y="195"/>
                  </a:lnTo>
                  <a:lnTo>
                    <a:pt x="728" y="244"/>
                  </a:lnTo>
                  <a:lnTo>
                    <a:pt x="764" y="299"/>
                  </a:lnTo>
                  <a:lnTo>
                    <a:pt x="795" y="360"/>
                  </a:lnTo>
                  <a:lnTo>
                    <a:pt x="820" y="427"/>
                  </a:lnTo>
                  <a:lnTo>
                    <a:pt x="838" y="500"/>
                  </a:lnTo>
                  <a:lnTo>
                    <a:pt x="850" y="581"/>
                  </a:lnTo>
                  <a:lnTo>
                    <a:pt x="854" y="667"/>
                  </a:lnTo>
                  <a:lnTo>
                    <a:pt x="851" y="761"/>
                  </a:lnTo>
                  <a:lnTo>
                    <a:pt x="846" y="811"/>
                  </a:lnTo>
                  <a:lnTo>
                    <a:pt x="830" y="849"/>
                  </a:lnTo>
                  <a:lnTo>
                    <a:pt x="791" y="919"/>
                  </a:lnTo>
                  <a:lnTo>
                    <a:pt x="745" y="986"/>
                  </a:lnTo>
                  <a:lnTo>
                    <a:pt x="694" y="1045"/>
                  </a:lnTo>
                  <a:lnTo>
                    <a:pt x="638" y="1098"/>
                  </a:lnTo>
                  <a:lnTo>
                    <a:pt x="575" y="1145"/>
                  </a:lnTo>
                  <a:lnTo>
                    <a:pt x="507" y="1189"/>
                  </a:lnTo>
                  <a:lnTo>
                    <a:pt x="435" y="1226"/>
                  </a:lnTo>
                  <a:lnTo>
                    <a:pt x="396" y="1243"/>
                  </a:lnTo>
                  <a:lnTo>
                    <a:pt x="486" y="1311"/>
                  </a:lnTo>
                  <a:lnTo>
                    <a:pt x="608" y="1425"/>
                  </a:lnTo>
                  <a:lnTo>
                    <a:pt x="684" y="1505"/>
                  </a:lnTo>
                  <a:lnTo>
                    <a:pt x="720" y="1549"/>
                  </a:lnTo>
                  <a:lnTo>
                    <a:pt x="751" y="1556"/>
                  </a:lnTo>
                  <a:lnTo>
                    <a:pt x="810" y="1575"/>
                  </a:lnTo>
                  <a:lnTo>
                    <a:pt x="890" y="1613"/>
                  </a:lnTo>
                  <a:lnTo>
                    <a:pt x="987" y="1686"/>
                  </a:lnTo>
                  <a:lnTo>
                    <a:pt x="1069" y="1773"/>
                  </a:lnTo>
                  <a:lnTo>
                    <a:pt x="1135" y="1876"/>
                  </a:lnTo>
                  <a:lnTo>
                    <a:pt x="1185" y="1988"/>
                  </a:lnTo>
                  <a:lnTo>
                    <a:pt x="1219" y="2106"/>
                  </a:lnTo>
                  <a:lnTo>
                    <a:pt x="1234" y="2227"/>
                  </a:lnTo>
                  <a:lnTo>
                    <a:pt x="1232" y="2348"/>
                  </a:lnTo>
                  <a:lnTo>
                    <a:pt x="1210" y="2463"/>
                  </a:lnTo>
                  <a:lnTo>
                    <a:pt x="1168" y="2570"/>
                  </a:lnTo>
                  <a:lnTo>
                    <a:pt x="1105" y="2665"/>
                  </a:lnTo>
                  <a:lnTo>
                    <a:pt x="1043" y="2725"/>
                  </a:lnTo>
                  <a:lnTo>
                    <a:pt x="994" y="2760"/>
                  </a:lnTo>
                  <a:lnTo>
                    <a:pt x="941" y="2790"/>
                  </a:lnTo>
                  <a:lnTo>
                    <a:pt x="882" y="2815"/>
                  </a:lnTo>
                  <a:lnTo>
                    <a:pt x="817" y="2833"/>
                  </a:lnTo>
                  <a:lnTo>
                    <a:pt x="745" y="2846"/>
                  </a:lnTo>
                  <a:lnTo>
                    <a:pt x="669" y="2851"/>
                  </a:lnTo>
                  <a:lnTo>
                    <a:pt x="585" y="2849"/>
                  </a:lnTo>
                  <a:lnTo>
                    <a:pt x="540" y="2845"/>
                  </a:lnTo>
                  <a:lnTo>
                    <a:pt x="550" y="2872"/>
                  </a:lnTo>
                  <a:lnTo>
                    <a:pt x="579" y="2927"/>
                  </a:lnTo>
                  <a:lnTo>
                    <a:pt x="637" y="3013"/>
                  </a:lnTo>
                  <a:lnTo>
                    <a:pt x="788" y="3201"/>
                  </a:lnTo>
                  <a:lnTo>
                    <a:pt x="948" y="3414"/>
                  </a:lnTo>
                  <a:lnTo>
                    <a:pt x="1016" y="3529"/>
                  </a:lnTo>
                  <a:lnTo>
                    <a:pt x="1054" y="3611"/>
                  </a:lnTo>
                  <a:lnTo>
                    <a:pt x="1083" y="3695"/>
                  </a:lnTo>
                  <a:lnTo>
                    <a:pt x="1103" y="3781"/>
                  </a:lnTo>
                  <a:lnTo>
                    <a:pt x="1112" y="3872"/>
                  </a:lnTo>
                  <a:lnTo>
                    <a:pt x="1106" y="3967"/>
                  </a:lnTo>
                  <a:lnTo>
                    <a:pt x="1098" y="4016"/>
                  </a:lnTo>
                  <a:lnTo>
                    <a:pt x="1088" y="4061"/>
                  </a:lnTo>
                  <a:lnTo>
                    <a:pt x="1053" y="4148"/>
                  </a:lnTo>
                  <a:lnTo>
                    <a:pt x="1003" y="4229"/>
                  </a:lnTo>
                  <a:lnTo>
                    <a:pt x="936" y="4300"/>
                  </a:lnTo>
                  <a:lnTo>
                    <a:pt x="854" y="4357"/>
                  </a:lnTo>
                  <a:lnTo>
                    <a:pt x="758" y="4396"/>
                  </a:lnTo>
                  <a:lnTo>
                    <a:pt x="647" y="4415"/>
                  </a:lnTo>
                  <a:lnTo>
                    <a:pt x="520" y="4408"/>
                  </a:lnTo>
                  <a:lnTo>
                    <a:pt x="450" y="4393"/>
                  </a:lnTo>
                  <a:lnTo>
                    <a:pt x="487" y="4429"/>
                  </a:lnTo>
                  <a:lnTo>
                    <a:pt x="566" y="4495"/>
                  </a:lnTo>
                  <a:lnTo>
                    <a:pt x="690" y="4585"/>
                  </a:lnTo>
                  <a:lnTo>
                    <a:pt x="808" y="4677"/>
                  </a:lnTo>
                  <a:lnTo>
                    <a:pt x="874" y="4748"/>
                  </a:lnTo>
                  <a:lnTo>
                    <a:pt x="929" y="4830"/>
                  </a:lnTo>
                  <a:lnTo>
                    <a:pt x="964" y="4929"/>
                  </a:lnTo>
                  <a:lnTo>
                    <a:pt x="972" y="4988"/>
                  </a:lnTo>
                  <a:lnTo>
                    <a:pt x="975" y="5027"/>
                  </a:lnTo>
                  <a:lnTo>
                    <a:pt x="972" y="5103"/>
                  </a:lnTo>
                  <a:lnTo>
                    <a:pt x="959" y="5177"/>
                  </a:lnTo>
                  <a:lnTo>
                    <a:pt x="936" y="5246"/>
                  </a:lnTo>
                  <a:lnTo>
                    <a:pt x="903" y="5311"/>
                  </a:lnTo>
                  <a:lnTo>
                    <a:pt x="863" y="5371"/>
                  </a:lnTo>
                  <a:lnTo>
                    <a:pt x="814" y="5427"/>
                  </a:lnTo>
                  <a:lnTo>
                    <a:pt x="759" y="5479"/>
                  </a:lnTo>
                  <a:lnTo>
                    <a:pt x="697" y="5524"/>
                  </a:lnTo>
                  <a:lnTo>
                    <a:pt x="630" y="5564"/>
                  </a:lnTo>
                  <a:lnTo>
                    <a:pt x="558" y="5599"/>
                  </a:lnTo>
                  <a:lnTo>
                    <a:pt x="481" y="5628"/>
                  </a:lnTo>
                  <a:lnTo>
                    <a:pt x="402" y="5649"/>
                  </a:lnTo>
                  <a:lnTo>
                    <a:pt x="320" y="5665"/>
                  </a:lnTo>
                  <a:lnTo>
                    <a:pt x="236" y="5674"/>
                  </a:lnTo>
                  <a:lnTo>
                    <a:pt x="152" y="5674"/>
                  </a:lnTo>
                  <a:lnTo>
                    <a:pt x="108" y="5672"/>
                  </a:lnTo>
                  <a:lnTo>
                    <a:pt x="110" y="5656"/>
                  </a:lnTo>
                  <a:lnTo>
                    <a:pt x="100" y="5639"/>
                  </a:lnTo>
                  <a:lnTo>
                    <a:pt x="90" y="5636"/>
                  </a:lnTo>
                  <a:lnTo>
                    <a:pt x="91" y="5603"/>
                  </a:lnTo>
                  <a:lnTo>
                    <a:pt x="85" y="5545"/>
                  </a:lnTo>
                  <a:lnTo>
                    <a:pt x="68" y="5469"/>
                  </a:lnTo>
                  <a:lnTo>
                    <a:pt x="38" y="5373"/>
                  </a:lnTo>
                  <a:lnTo>
                    <a:pt x="22" y="5295"/>
                  </a:lnTo>
                  <a:lnTo>
                    <a:pt x="18" y="5236"/>
                  </a:lnTo>
                  <a:lnTo>
                    <a:pt x="18" y="5204"/>
                  </a:lnTo>
                  <a:lnTo>
                    <a:pt x="18" y="5005"/>
                  </a:lnTo>
                  <a:lnTo>
                    <a:pt x="38" y="4850"/>
                  </a:lnTo>
                  <a:lnTo>
                    <a:pt x="84" y="4573"/>
                  </a:lnTo>
                  <a:lnTo>
                    <a:pt x="101" y="4382"/>
                  </a:lnTo>
                  <a:lnTo>
                    <a:pt x="98" y="4258"/>
                  </a:lnTo>
                  <a:lnTo>
                    <a:pt x="77" y="4134"/>
                  </a:lnTo>
                  <a:lnTo>
                    <a:pt x="33" y="4007"/>
                  </a:lnTo>
                  <a:lnTo>
                    <a:pt x="0" y="3944"/>
                  </a:lnTo>
                  <a:lnTo>
                    <a:pt x="0" y="3457"/>
                  </a:lnTo>
                  <a:lnTo>
                    <a:pt x="5" y="3415"/>
                  </a:lnTo>
                  <a:lnTo>
                    <a:pt x="18" y="3339"/>
                  </a:lnTo>
                  <a:lnTo>
                    <a:pt x="48" y="3234"/>
                  </a:lnTo>
                  <a:lnTo>
                    <a:pt x="128" y="3045"/>
                  </a:lnTo>
                  <a:lnTo>
                    <a:pt x="180" y="2917"/>
                  </a:lnTo>
                  <a:lnTo>
                    <a:pt x="190" y="2895"/>
                  </a:lnTo>
                  <a:lnTo>
                    <a:pt x="202" y="2823"/>
                  </a:lnTo>
                  <a:lnTo>
                    <a:pt x="202" y="2740"/>
                  </a:lnTo>
                  <a:lnTo>
                    <a:pt x="189" y="2691"/>
                  </a:lnTo>
                  <a:lnTo>
                    <a:pt x="173" y="2669"/>
                  </a:lnTo>
                  <a:lnTo>
                    <a:pt x="162" y="2665"/>
                  </a:lnTo>
                  <a:lnTo>
                    <a:pt x="150" y="2613"/>
                  </a:lnTo>
                  <a:lnTo>
                    <a:pt x="130" y="2540"/>
                  </a:lnTo>
                  <a:lnTo>
                    <a:pt x="124" y="2482"/>
                  </a:lnTo>
                  <a:lnTo>
                    <a:pt x="126" y="2449"/>
                  </a:lnTo>
                  <a:lnTo>
                    <a:pt x="126" y="1945"/>
                  </a:lnTo>
                  <a:lnTo>
                    <a:pt x="127" y="1881"/>
                  </a:lnTo>
                  <a:lnTo>
                    <a:pt x="139" y="1768"/>
                  </a:lnTo>
                  <a:lnTo>
                    <a:pt x="172" y="1612"/>
                  </a:lnTo>
                  <a:lnTo>
                    <a:pt x="198" y="1513"/>
                  </a:lnTo>
                  <a:lnTo>
                    <a:pt x="205" y="1504"/>
                  </a:lnTo>
                  <a:lnTo>
                    <a:pt x="215" y="1481"/>
                  </a:lnTo>
                  <a:lnTo>
                    <a:pt x="219" y="1439"/>
                  </a:lnTo>
                  <a:lnTo>
                    <a:pt x="213" y="1338"/>
                  </a:lnTo>
                  <a:lnTo>
                    <a:pt x="216" y="1279"/>
                  </a:lnTo>
                  <a:lnTo>
                    <a:pt x="213" y="1215"/>
                  </a:lnTo>
                  <a:lnTo>
                    <a:pt x="219" y="1107"/>
                  </a:lnTo>
                  <a:lnTo>
                    <a:pt x="215" y="1060"/>
                  </a:lnTo>
                  <a:lnTo>
                    <a:pt x="205" y="1036"/>
                  </a:lnTo>
                  <a:lnTo>
                    <a:pt x="198" y="1027"/>
                  </a:lnTo>
                  <a:lnTo>
                    <a:pt x="198" y="991"/>
                  </a:lnTo>
                  <a:lnTo>
                    <a:pt x="211" y="781"/>
                  </a:lnTo>
                  <a:lnTo>
                    <a:pt x="229" y="394"/>
                  </a:lnTo>
                  <a:lnTo>
                    <a:pt x="235" y="129"/>
                  </a:lnTo>
                  <a:lnTo>
                    <a:pt x="234" y="0"/>
                  </a:lnTo>
                  <a:close/>
                </a:path>
              </a:pathLst>
            </a:custGeom>
            <a:solidFill>
              <a:srgbClr val="F0BE9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9" name="자유형 117">
              <a:extLst>
                <a:ext uri="{FF2B5EF4-FFF2-40B4-BE49-F238E27FC236}">
                  <a16:creationId xmlns:a16="http://schemas.microsoft.com/office/drawing/2014/main" id="{506CA859-D472-42AE-979E-519C671566EF}"/>
                </a:ext>
              </a:extLst>
            </p:cNvPr>
            <p:cNvSpPr>
              <a:spLocks/>
            </p:cNvSpPr>
            <p:nvPr/>
          </p:nvSpPr>
          <p:spPr bwMode="auto">
            <a:xfrm>
              <a:off x="559900" y="7005590"/>
              <a:ext cx="4340085" cy="9565768"/>
            </a:xfrm>
            <a:custGeom>
              <a:avLst/>
              <a:gdLst>
                <a:gd name="connsiteX0" fmla="*/ 10225 w 2304124"/>
                <a:gd name="connsiteY0" fmla="*/ 3729484 h 5078407"/>
                <a:gd name="connsiteX1" fmla="*/ 14747 w 2304124"/>
                <a:gd name="connsiteY1" fmla="*/ 3732724 h 5078407"/>
                <a:gd name="connsiteX2" fmla="*/ 20737 w 2304124"/>
                <a:gd name="connsiteY2" fmla="*/ 3739593 h 5078407"/>
                <a:gd name="connsiteX3" fmla="*/ 0 w 2304124"/>
                <a:gd name="connsiteY3" fmla="*/ 3713705 h 5078407"/>
                <a:gd name="connsiteX4" fmla="*/ 6452 w 2304124"/>
                <a:gd name="connsiteY4" fmla="*/ 3725856 h 5078407"/>
                <a:gd name="connsiteX5" fmla="*/ 10225 w 2304124"/>
                <a:gd name="connsiteY5" fmla="*/ 3729484 h 5078407"/>
                <a:gd name="connsiteX6" fmla="*/ 0 w 2304124"/>
                <a:gd name="connsiteY6" fmla="*/ 3722157 h 5078407"/>
                <a:gd name="connsiteX7" fmla="*/ 1624638 w 2304124"/>
                <a:gd name="connsiteY7" fmla="*/ 0 h 5078407"/>
                <a:gd name="connsiteX8" fmla="*/ 1639672 w 2304124"/>
                <a:gd name="connsiteY8" fmla="*/ 1871 h 5078407"/>
                <a:gd name="connsiteX9" fmla="*/ 1654851 w 2304124"/>
                <a:gd name="connsiteY9" fmla="*/ 9493 h 5078407"/>
                <a:gd name="connsiteX10" fmla="*/ 1698221 w 2304124"/>
                <a:gd name="connsiteY10" fmla="*/ 19164 h 5078407"/>
                <a:gd name="connsiteX11" fmla="*/ 1719338 w 2304124"/>
                <a:gd name="connsiteY11" fmla="*/ 25889 h 5078407"/>
                <a:gd name="connsiteX12" fmla="*/ 1726728 w 2304124"/>
                <a:gd name="connsiteY12" fmla="*/ 26706 h 5078407"/>
                <a:gd name="connsiteX13" fmla="*/ 1730234 w 2304124"/>
                <a:gd name="connsiteY13" fmla="*/ 27689 h 5078407"/>
                <a:gd name="connsiteX14" fmla="*/ 1751896 w 2304124"/>
                <a:gd name="connsiteY14" fmla="*/ 45538 h 5078407"/>
                <a:gd name="connsiteX15" fmla="*/ 1815668 w 2304124"/>
                <a:gd name="connsiteY15" fmla="*/ 217446 h 5078407"/>
                <a:gd name="connsiteX16" fmla="*/ 1835077 w 2304124"/>
                <a:gd name="connsiteY16" fmla="*/ 372718 h 5078407"/>
                <a:gd name="connsiteX17" fmla="*/ 1836464 w 2304124"/>
                <a:gd name="connsiteY17" fmla="*/ 487266 h 5078407"/>
                <a:gd name="connsiteX18" fmla="*/ 1835206 w 2304124"/>
                <a:gd name="connsiteY18" fmla="*/ 592138 h 5078407"/>
                <a:gd name="connsiteX19" fmla="*/ 1831318 w 2304124"/>
                <a:gd name="connsiteY19" fmla="*/ 602837 h 5078407"/>
                <a:gd name="connsiteX20" fmla="*/ 1829014 w 2304124"/>
                <a:gd name="connsiteY20" fmla="*/ 625554 h 5078407"/>
                <a:gd name="connsiteX21" fmla="*/ 1831779 w 2304124"/>
                <a:gd name="connsiteY21" fmla="*/ 677860 h 5078407"/>
                <a:gd name="connsiteX22" fmla="*/ 1830396 w 2304124"/>
                <a:gd name="connsiteY22" fmla="*/ 710089 h 5078407"/>
                <a:gd name="connsiteX23" fmla="*/ 1831779 w 2304124"/>
                <a:gd name="connsiteY23" fmla="*/ 746017 h 5078407"/>
                <a:gd name="connsiteX24" fmla="*/ 1827170 w 2304124"/>
                <a:gd name="connsiteY24" fmla="*/ 809945 h 5078407"/>
                <a:gd name="connsiteX25" fmla="*/ 1809659 w 2304124"/>
                <a:gd name="connsiteY25" fmla="*/ 895537 h 5078407"/>
                <a:gd name="connsiteX26" fmla="*/ 1796987 w 2304124"/>
                <a:gd name="connsiteY26" fmla="*/ 951541 h 5078407"/>
                <a:gd name="connsiteX27" fmla="*/ 1790996 w 2304124"/>
                <a:gd name="connsiteY27" fmla="*/ 976373 h 5078407"/>
                <a:gd name="connsiteX28" fmla="*/ 1772562 w 2304124"/>
                <a:gd name="connsiteY28" fmla="*/ 1020754 h 5078407"/>
                <a:gd name="connsiteX29" fmla="*/ 1763807 w 2304124"/>
                <a:gd name="connsiteY29" fmla="*/ 1042944 h 5078407"/>
                <a:gd name="connsiteX30" fmla="*/ 1759199 w 2304124"/>
                <a:gd name="connsiteY30" fmla="*/ 1079927 h 5078407"/>
                <a:gd name="connsiteX31" fmla="*/ 1758649 w 2304124"/>
                <a:gd name="connsiteY31" fmla="*/ 1089443 h 5078407"/>
                <a:gd name="connsiteX32" fmla="*/ 1734058 w 2304124"/>
                <a:gd name="connsiteY32" fmla="*/ 1168395 h 5078407"/>
                <a:gd name="connsiteX33" fmla="*/ 1713420 w 2304124"/>
                <a:gd name="connsiteY33" fmla="*/ 1300157 h 5078407"/>
                <a:gd name="connsiteX34" fmla="*/ 1700720 w 2304124"/>
                <a:gd name="connsiteY34" fmla="*/ 1693857 h 5078407"/>
                <a:gd name="connsiteX35" fmla="*/ 1726120 w 2304124"/>
                <a:gd name="connsiteY35" fmla="*/ 1973257 h 5078407"/>
                <a:gd name="connsiteX36" fmla="*/ 1802320 w 2304124"/>
                <a:gd name="connsiteY36" fmla="*/ 2214557 h 5078407"/>
                <a:gd name="connsiteX37" fmla="*/ 1805594 w 2304124"/>
                <a:gd name="connsiteY37" fmla="*/ 2217482 h 5078407"/>
                <a:gd name="connsiteX38" fmla="*/ 1817954 w 2304124"/>
                <a:gd name="connsiteY38" fmla="*/ 2259711 h 5078407"/>
                <a:gd name="connsiteX39" fmla="*/ 1837309 w 2304124"/>
                <a:gd name="connsiteY39" fmla="*/ 2355341 h 5078407"/>
                <a:gd name="connsiteX40" fmla="*/ 1846986 w 2304124"/>
                <a:gd name="connsiteY40" fmla="*/ 2423497 h 5078407"/>
                <a:gd name="connsiteX41" fmla="*/ 1852977 w 2304124"/>
                <a:gd name="connsiteY41" fmla="*/ 2493767 h 5078407"/>
                <a:gd name="connsiteX42" fmla="*/ 1855742 w 2304124"/>
                <a:gd name="connsiteY42" fmla="*/ 2567734 h 5078407"/>
                <a:gd name="connsiteX43" fmla="*/ 1854820 w 2304124"/>
                <a:gd name="connsiteY43" fmla="*/ 2606831 h 5078407"/>
                <a:gd name="connsiteX44" fmla="*/ 1857125 w 2304124"/>
                <a:gd name="connsiteY44" fmla="*/ 2697177 h 5078407"/>
                <a:gd name="connsiteX45" fmla="*/ 1853899 w 2304124"/>
                <a:gd name="connsiteY45" fmla="*/ 2837187 h 5078407"/>
                <a:gd name="connsiteX46" fmla="*/ 1857585 w 2304124"/>
                <a:gd name="connsiteY46" fmla="*/ 2925421 h 5078407"/>
                <a:gd name="connsiteX47" fmla="*/ 1863576 w 2304124"/>
                <a:gd name="connsiteY47" fmla="*/ 2965046 h 5078407"/>
                <a:gd name="connsiteX48" fmla="*/ 1864498 w 2304124"/>
                <a:gd name="connsiteY48" fmla="*/ 3082338 h 5078407"/>
                <a:gd name="connsiteX49" fmla="*/ 1858967 w 2304124"/>
                <a:gd name="connsiteY49" fmla="*/ 3251407 h 5078407"/>
                <a:gd name="connsiteX50" fmla="*/ 1847908 w 2304124"/>
                <a:gd name="connsiteY50" fmla="*/ 3356546 h 5078407"/>
                <a:gd name="connsiteX51" fmla="*/ 1838231 w 2304124"/>
                <a:gd name="connsiteY51" fmla="*/ 3405682 h 5078407"/>
                <a:gd name="connsiteX52" fmla="*/ 1835926 w 2304124"/>
                <a:gd name="connsiteY52" fmla="*/ 3410965 h 5078407"/>
                <a:gd name="connsiteX53" fmla="*/ 1831318 w 2304124"/>
                <a:gd name="connsiteY53" fmla="*/ 3424702 h 5078407"/>
                <a:gd name="connsiteX54" fmla="*/ 1829014 w 2304124"/>
                <a:gd name="connsiteY54" fmla="*/ 3449005 h 5078407"/>
                <a:gd name="connsiteX55" fmla="*/ 1831779 w 2304124"/>
                <a:gd name="connsiteY55" fmla="*/ 3505010 h 5078407"/>
                <a:gd name="connsiteX56" fmla="*/ 1830396 w 2304124"/>
                <a:gd name="connsiteY56" fmla="*/ 3539352 h 5078407"/>
                <a:gd name="connsiteX57" fmla="*/ 1829014 w 2304124"/>
                <a:gd name="connsiteY57" fmla="*/ 3579505 h 5078407"/>
                <a:gd name="connsiteX58" fmla="*/ 1822562 w 2304124"/>
                <a:gd name="connsiteY58" fmla="*/ 3673022 h 5078407"/>
                <a:gd name="connsiteX59" fmla="*/ 1806433 w 2304124"/>
                <a:gd name="connsiteY59" fmla="*/ 3825184 h 5078407"/>
                <a:gd name="connsiteX60" fmla="*/ 1796987 w 2304124"/>
                <a:gd name="connsiteY60" fmla="*/ 3921870 h 5078407"/>
                <a:gd name="connsiteX61" fmla="*/ 1792378 w 2304124"/>
                <a:gd name="connsiteY61" fmla="*/ 3936135 h 5078407"/>
                <a:gd name="connsiteX62" fmla="*/ 1787309 w 2304124"/>
                <a:gd name="connsiteY62" fmla="*/ 3977875 h 5078407"/>
                <a:gd name="connsiteX63" fmla="*/ 1787309 w 2304124"/>
                <a:gd name="connsiteY63" fmla="*/ 4023840 h 5078407"/>
                <a:gd name="connsiteX64" fmla="*/ 1792378 w 2304124"/>
                <a:gd name="connsiteY64" fmla="*/ 4065579 h 5078407"/>
                <a:gd name="connsiteX65" fmla="*/ 1796987 w 2304124"/>
                <a:gd name="connsiteY65" fmla="*/ 4079844 h 5078407"/>
                <a:gd name="connsiteX66" fmla="*/ 1796987 w 2304124"/>
                <a:gd name="connsiteY66" fmla="*/ 4113130 h 5078407"/>
                <a:gd name="connsiteX67" fmla="*/ 1796526 w 2304124"/>
                <a:gd name="connsiteY67" fmla="*/ 4140604 h 5078407"/>
                <a:gd name="connsiteX68" fmla="*/ 1801595 w 2304124"/>
                <a:gd name="connsiteY68" fmla="*/ 4176002 h 5078407"/>
                <a:gd name="connsiteX69" fmla="*/ 1809659 w 2304124"/>
                <a:gd name="connsiteY69" fmla="*/ 4188154 h 5078407"/>
                <a:gd name="connsiteX70" fmla="*/ 1817032 w 2304124"/>
                <a:gd name="connsiteY70" fmla="*/ 4194494 h 5078407"/>
                <a:gd name="connsiteX71" fmla="*/ 1821641 w 2304124"/>
                <a:gd name="connsiteY71" fmla="*/ 4196607 h 5078407"/>
                <a:gd name="connsiteX72" fmla="*/ 1837309 w 2304124"/>
                <a:gd name="connsiteY72" fmla="*/ 4230950 h 5078407"/>
                <a:gd name="connsiteX73" fmla="*/ 1872792 w 2304124"/>
                <a:gd name="connsiteY73" fmla="*/ 4294879 h 5078407"/>
                <a:gd name="connsiteX74" fmla="*/ 1915419 w 2304124"/>
                <a:gd name="connsiteY74" fmla="*/ 4352468 h 5078407"/>
                <a:gd name="connsiteX75" fmla="*/ 1966340 w 2304124"/>
                <a:gd name="connsiteY75" fmla="*/ 4401604 h 5078407"/>
                <a:gd name="connsiteX76" fmla="*/ 2024864 w 2304124"/>
                <a:gd name="connsiteY76" fmla="*/ 4442286 h 5078407"/>
                <a:gd name="connsiteX77" fmla="*/ 2091914 w 2304124"/>
                <a:gd name="connsiteY77" fmla="*/ 4475571 h 5078407"/>
                <a:gd name="connsiteX78" fmla="*/ 2169102 w 2304124"/>
                <a:gd name="connsiteY78" fmla="*/ 4497761 h 5078407"/>
                <a:gd name="connsiteX79" fmla="*/ 2256429 w 2304124"/>
                <a:gd name="connsiteY79" fmla="*/ 4510441 h 5078407"/>
                <a:gd name="connsiteX80" fmla="*/ 2304124 w 2304124"/>
                <a:gd name="connsiteY80" fmla="*/ 4512555 h 5078407"/>
                <a:gd name="connsiteX81" fmla="*/ 2304124 w 2304124"/>
                <a:gd name="connsiteY81" fmla="*/ 4520480 h 5078407"/>
                <a:gd name="connsiteX82" fmla="*/ 2275092 w 2304124"/>
                <a:gd name="connsiteY82" fmla="*/ 4554294 h 5078407"/>
                <a:gd name="connsiteX83" fmla="*/ 2211729 w 2304124"/>
                <a:gd name="connsiteY83" fmla="*/ 4617694 h 5078407"/>
                <a:gd name="connsiteX84" fmla="*/ 2112882 w 2304124"/>
                <a:gd name="connsiteY84" fmla="*/ 4709097 h 5078407"/>
                <a:gd name="connsiteX85" fmla="*/ 2046754 w 2304124"/>
                <a:gd name="connsiteY85" fmla="*/ 4770385 h 5078407"/>
                <a:gd name="connsiteX86" fmla="*/ 2011500 w 2304124"/>
                <a:gd name="connsiteY86" fmla="*/ 4796802 h 5078407"/>
                <a:gd name="connsiteX87" fmla="*/ 1955510 w 2304124"/>
                <a:gd name="connsiteY87" fmla="*/ 4834843 h 5078407"/>
                <a:gd name="connsiteX88" fmla="*/ 1916340 w 2304124"/>
                <a:gd name="connsiteY88" fmla="*/ 4857561 h 5078407"/>
                <a:gd name="connsiteX89" fmla="*/ 1875096 w 2304124"/>
                <a:gd name="connsiteY89" fmla="*/ 4877638 h 5078407"/>
                <a:gd name="connsiteX90" fmla="*/ 1830396 w 2304124"/>
                <a:gd name="connsiteY90" fmla="*/ 4892960 h 5078407"/>
                <a:gd name="connsiteX91" fmla="*/ 1783162 w 2304124"/>
                <a:gd name="connsiteY91" fmla="*/ 4904583 h 5078407"/>
                <a:gd name="connsiteX92" fmla="*/ 1732471 w 2304124"/>
                <a:gd name="connsiteY92" fmla="*/ 4910923 h 5078407"/>
                <a:gd name="connsiteX93" fmla="*/ 1705052 w 2304124"/>
                <a:gd name="connsiteY93" fmla="*/ 4911980 h 5078407"/>
                <a:gd name="connsiteX94" fmla="*/ 1681550 w 2304124"/>
                <a:gd name="connsiteY94" fmla="*/ 4910395 h 5078407"/>
                <a:gd name="connsiteX95" fmla="*/ 1631551 w 2304124"/>
                <a:gd name="connsiteY95" fmla="*/ 4899828 h 5078407"/>
                <a:gd name="connsiteX96" fmla="*/ 1581782 w 2304124"/>
                <a:gd name="connsiteY96" fmla="*/ 4888204 h 5078407"/>
                <a:gd name="connsiteX97" fmla="*/ 1546067 w 2304124"/>
                <a:gd name="connsiteY97" fmla="*/ 4883450 h 5078407"/>
                <a:gd name="connsiteX98" fmla="*/ 1524409 w 2304124"/>
                <a:gd name="connsiteY98" fmla="*/ 4885034 h 5078407"/>
                <a:gd name="connsiteX99" fmla="*/ 1514270 w 2304124"/>
                <a:gd name="connsiteY99" fmla="*/ 4886620 h 5078407"/>
                <a:gd name="connsiteX100" fmla="*/ 1509662 w 2304124"/>
                <a:gd name="connsiteY100" fmla="*/ 4885034 h 5078407"/>
                <a:gd name="connsiteX101" fmla="*/ 1499063 w 2304124"/>
                <a:gd name="connsiteY101" fmla="*/ 4883978 h 5078407"/>
                <a:gd name="connsiteX102" fmla="*/ 1480861 w 2304124"/>
                <a:gd name="connsiteY102" fmla="*/ 4889790 h 5078407"/>
                <a:gd name="connsiteX103" fmla="*/ 1456898 w 2304124"/>
                <a:gd name="connsiteY103" fmla="*/ 4906168 h 5078407"/>
                <a:gd name="connsiteX104" fmla="*/ 1437082 w 2304124"/>
                <a:gd name="connsiteY104" fmla="*/ 4926245 h 5078407"/>
                <a:gd name="connsiteX105" fmla="*/ 1431092 w 2304124"/>
                <a:gd name="connsiteY105" fmla="*/ 4936284 h 5078407"/>
                <a:gd name="connsiteX106" fmla="*/ 1428327 w 2304124"/>
                <a:gd name="connsiteY106" fmla="*/ 4942096 h 5078407"/>
                <a:gd name="connsiteX107" fmla="*/ 1420262 w 2304124"/>
                <a:gd name="connsiteY107" fmla="*/ 4951077 h 5078407"/>
                <a:gd name="connsiteX108" fmla="*/ 1414271 w 2304124"/>
                <a:gd name="connsiteY108" fmla="*/ 4953191 h 5078407"/>
                <a:gd name="connsiteX109" fmla="*/ 1414271 w 2304124"/>
                <a:gd name="connsiteY109" fmla="*/ 4946851 h 5078407"/>
                <a:gd name="connsiteX110" fmla="*/ 1408280 w 2304124"/>
                <a:gd name="connsiteY110" fmla="*/ 4947379 h 5078407"/>
                <a:gd name="connsiteX111" fmla="*/ 1388926 w 2304124"/>
                <a:gd name="connsiteY111" fmla="*/ 4969569 h 5078407"/>
                <a:gd name="connsiteX112" fmla="*/ 1348834 w 2304124"/>
                <a:gd name="connsiteY112" fmla="*/ 5022404 h 5078407"/>
                <a:gd name="connsiteX113" fmla="*/ 1314503 w 2304124"/>
                <a:gd name="connsiteY113" fmla="*/ 5058859 h 5078407"/>
                <a:gd name="connsiteX114" fmla="*/ 1291922 w 2304124"/>
                <a:gd name="connsiteY114" fmla="*/ 5075237 h 5078407"/>
                <a:gd name="connsiteX115" fmla="*/ 1281323 w 2304124"/>
                <a:gd name="connsiteY115" fmla="*/ 5078407 h 5078407"/>
                <a:gd name="connsiteX116" fmla="*/ 1272107 w 2304124"/>
                <a:gd name="connsiteY116" fmla="*/ 5073124 h 5078407"/>
                <a:gd name="connsiteX117" fmla="*/ 1258052 w 2304124"/>
                <a:gd name="connsiteY117" fmla="*/ 5057802 h 5078407"/>
                <a:gd name="connsiteX118" fmla="*/ 1246070 w 2304124"/>
                <a:gd name="connsiteY118" fmla="*/ 5040367 h 5078407"/>
                <a:gd name="connsiteX119" fmla="*/ 1232246 w 2304124"/>
                <a:gd name="connsiteY119" fmla="*/ 5025045 h 5078407"/>
                <a:gd name="connsiteX120" fmla="*/ 1222568 w 2304124"/>
                <a:gd name="connsiteY120" fmla="*/ 5019761 h 5078407"/>
                <a:gd name="connsiteX121" fmla="*/ 1214273 w 2304124"/>
                <a:gd name="connsiteY121" fmla="*/ 5001797 h 5078407"/>
                <a:gd name="connsiteX122" fmla="*/ 1192154 w 2304124"/>
                <a:gd name="connsiteY122" fmla="*/ 4969569 h 5078407"/>
                <a:gd name="connsiteX123" fmla="*/ 1166578 w 2304124"/>
                <a:gd name="connsiteY123" fmla="*/ 4941039 h 5078407"/>
                <a:gd name="connsiteX124" fmla="*/ 1138007 w 2304124"/>
                <a:gd name="connsiteY124" fmla="*/ 4915150 h 5078407"/>
                <a:gd name="connsiteX125" fmla="*/ 1122800 w 2304124"/>
                <a:gd name="connsiteY125" fmla="*/ 4903526 h 5078407"/>
                <a:gd name="connsiteX126" fmla="*/ 1058975 w 2304124"/>
                <a:gd name="connsiteY126" fmla="*/ 4831673 h 5078407"/>
                <a:gd name="connsiteX127" fmla="*/ 927179 w 2304124"/>
                <a:gd name="connsiteY127" fmla="*/ 4689549 h 5078407"/>
                <a:gd name="connsiteX128" fmla="*/ 856443 w 2304124"/>
                <a:gd name="connsiteY128" fmla="*/ 4620336 h 5078407"/>
                <a:gd name="connsiteX129" fmla="*/ 836167 w 2304124"/>
                <a:gd name="connsiteY129" fmla="*/ 4599203 h 5078407"/>
                <a:gd name="connsiteX130" fmla="*/ 799070 w 2304124"/>
                <a:gd name="connsiteY130" fmla="*/ 4564861 h 5078407"/>
                <a:gd name="connsiteX131" fmla="*/ 771881 w 2304124"/>
                <a:gd name="connsiteY131" fmla="*/ 4549539 h 5078407"/>
                <a:gd name="connsiteX132" fmla="*/ 756675 w 2304124"/>
                <a:gd name="connsiteY132" fmla="*/ 4545841 h 5078407"/>
                <a:gd name="connsiteX133" fmla="*/ 753449 w 2304124"/>
                <a:gd name="connsiteY133" fmla="*/ 4531575 h 5078407"/>
                <a:gd name="connsiteX134" fmla="*/ 741467 w 2304124"/>
                <a:gd name="connsiteY134" fmla="*/ 4508328 h 5078407"/>
                <a:gd name="connsiteX135" fmla="*/ 716813 w 2304124"/>
                <a:gd name="connsiteY135" fmla="*/ 4479269 h 5078407"/>
                <a:gd name="connsiteX136" fmla="*/ 678104 w 2304124"/>
                <a:gd name="connsiteY136" fmla="*/ 4447569 h 5078407"/>
                <a:gd name="connsiteX137" fmla="*/ 651607 w 2304124"/>
                <a:gd name="connsiteY137" fmla="*/ 4420624 h 5078407"/>
                <a:gd name="connsiteX138" fmla="*/ 637782 w 2304124"/>
                <a:gd name="connsiteY138" fmla="*/ 4400019 h 5078407"/>
                <a:gd name="connsiteX139" fmla="*/ 632252 w 2304124"/>
                <a:gd name="connsiteY139" fmla="*/ 4387338 h 5078407"/>
                <a:gd name="connsiteX140" fmla="*/ 615202 w 2304124"/>
                <a:gd name="connsiteY140" fmla="*/ 4379942 h 5078407"/>
                <a:gd name="connsiteX141" fmla="*/ 584326 w 2304124"/>
                <a:gd name="connsiteY141" fmla="*/ 4360393 h 5078407"/>
                <a:gd name="connsiteX142" fmla="*/ 544926 w 2304124"/>
                <a:gd name="connsiteY142" fmla="*/ 4324465 h 5078407"/>
                <a:gd name="connsiteX143" fmla="*/ 496309 w 2304124"/>
                <a:gd name="connsiteY143" fmla="*/ 4273745 h 5078407"/>
                <a:gd name="connsiteX144" fmla="*/ 455756 w 2304124"/>
                <a:gd name="connsiteY144" fmla="*/ 4239403 h 5078407"/>
                <a:gd name="connsiteX145" fmla="*/ 425341 w 2304124"/>
                <a:gd name="connsiteY145" fmla="*/ 4220383 h 5078407"/>
                <a:gd name="connsiteX146" fmla="*/ 407139 w 2304124"/>
                <a:gd name="connsiteY146" fmla="*/ 4213514 h 5078407"/>
                <a:gd name="connsiteX147" fmla="*/ 393314 w 2304124"/>
                <a:gd name="connsiteY147" fmla="*/ 4189739 h 5078407"/>
                <a:gd name="connsiteX148" fmla="*/ 361978 w 2304124"/>
                <a:gd name="connsiteY148" fmla="*/ 4147472 h 5078407"/>
                <a:gd name="connsiteX149" fmla="*/ 311518 w 2304124"/>
                <a:gd name="connsiteY149" fmla="*/ 4087241 h 5078407"/>
                <a:gd name="connsiteX150" fmla="*/ 240320 w 2304124"/>
                <a:gd name="connsiteY150" fmla="*/ 4011160 h 5078407"/>
                <a:gd name="connsiteX151" fmla="*/ 188477 w 2304124"/>
                <a:gd name="connsiteY151" fmla="*/ 3951986 h 5078407"/>
                <a:gd name="connsiteX152" fmla="*/ 156220 w 2304124"/>
                <a:gd name="connsiteY152" fmla="*/ 3910247 h 5078407"/>
                <a:gd name="connsiteX153" fmla="*/ 141013 w 2304124"/>
                <a:gd name="connsiteY153" fmla="*/ 3888585 h 5078407"/>
                <a:gd name="connsiteX154" fmla="*/ 135943 w 2304124"/>
                <a:gd name="connsiteY154" fmla="*/ 3883829 h 5078407"/>
                <a:gd name="connsiteX155" fmla="*/ 126727 w 2304124"/>
                <a:gd name="connsiteY155" fmla="*/ 3881188 h 5078407"/>
                <a:gd name="connsiteX156" fmla="*/ 113133 w 2304124"/>
                <a:gd name="connsiteY156" fmla="*/ 3885415 h 5078407"/>
                <a:gd name="connsiteX157" fmla="*/ 99769 w 2304124"/>
                <a:gd name="connsiteY157" fmla="*/ 3888585 h 5078407"/>
                <a:gd name="connsiteX158" fmla="*/ 102995 w 2304124"/>
                <a:gd name="connsiteY158" fmla="*/ 3876433 h 5078407"/>
                <a:gd name="connsiteX159" fmla="*/ 101612 w 2304124"/>
                <a:gd name="connsiteY159" fmla="*/ 3856357 h 5078407"/>
                <a:gd name="connsiteX160" fmla="*/ 95160 w 2304124"/>
                <a:gd name="connsiteY160" fmla="*/ 3841563 h 5078407"/>
                <a:gd name="connsiteX161" fmla="*/ 83640 w 2304124"/>
                <a:gd name="connsiteY161" fmla="*/ 3829939 h 5078407"/>
                <a:gd name="connsiteX162" fmla="*/ 65207 w 2304124"/>
                <a:gd name="connsiteY162" fmla="*/ 3813561 h 5078407"/>
                <a:gd name="connsiteX163" fmla="*/ 51382 w 2304124"/>
                <a:gd name="connsiteY163" fmla="*/ 3796654 h 5078407"/>
                <a:gd name="connsiteX164" fmla="*/ 48156 w 2304124"/>
                <a:gd name="connsiteY164" fmla="*/ 3781332 h 5078407"/>
                <a:gd name="connsiteX165" fmla="*/ 50000 w 2304124"/>
                <a:gd name="connsiteY165" fmla="*/ 3771822 h 5078407"/>
                <a:gd name="connsiteX166" fmla="*/ 37788 w 2304124"/>
                <a:gd name="connsiteY166" fmla="*/ 3759141 h 5078407"/>
                <a:gd name="connsiteX167" fmla="*/ 20737 w 2304124"/>
                <a:gd name="connsiteY167" fmla="*/ 3739593 h 5078407"/>
                <a:gd name="connsiteX168" fmla="*/ 36405 w 2304124"/>
                <a:gd name="connsiteY168" fmla="*/ 3742234 h 5078407"/>
                <a:gd name="connsiteX169" fmla="*/ 53226 w 2304124"/>
                <a:gd name="connsiteY169" fmla="*/ 3735894 h 5078407"/>
                <a:gd name="connsiteX170" fmla="*/ 79953 w 2304124"/>
                <a:gd name="connsiteY170" fmla="*/ 3713705 h 5078407"/>
                <a:gd name="connsiteX171" fmla="*/ 116128 w 2304124"/>
                <a:gd name="connsiteY171" fmla="*/ 3674079 h 5078407"/>
                <a:gd name="connsiteX172" fmla="*/ 133178 w 2304124"/>
                <a:gd name="connsiteY172" fmla="*/ 3655587 h 5078407"/>
                <a:gd name="connsiteX173" fmla="*/ 205298 w 2304124"/>
                <a:gd name="connsiteY173" fmla="*/ 3583732 h 5078407"/>
                <a:gd name="connsiteX174" fmla="*/ 320734 w 2304124"/>
                <a:gd name="connsiteY174" fmla="*/ 3471196 h 5078407"/>
                <a:gd name="connsiteX175" fmla="*/ 388706 w 2304124"/>
                <a:gd name="connsiteY175" fmla="*/ 3398814 h 5078407"/>
                <a:gd name="connsiteX176" fmla="*/ 415895 w 2304124"/>
                <a:gd name="connsiteY176" fmla="*/ 3364471 h 5078407"/>
                <a:gd name="connsiteX177" fmla="*/ 438705 w 2304124"/>
                <a:gd name="connsiteY177" fmla="*/ 3332242 h 5078407"/>
                <a:gd name="connsiteX178" fmla="*/ 481101 w 2304124"/>
                <a:gd name="connsiteY178" fmla="*/ 3255105 h 5078407"/>
                <a:gd name="connsiteX179" fmla="*/ 519119 w 2304124"/>
                <a:gd name="connsiteY179" fmla="*/ 3165815 h 5078407"/>
                <a:gd name="connsiteX180" fmla="*/ 552299 w 2304124"/>
                <a:gd name="connsiteY180" fmla="*/ 3068072 h 5078407"/>
                <a:gd name="connsiteX181" fmla="*/ 582022 w 2304124"/>
                <a:gd name="connsiteY181" fmla="*/ 2965046 h 5078407"/>
                <a:gd name="connsiteX182" fmla="*/ 606445 w 2304124"/>
                <a:gd name="connsiteY182" fmla="*/ 2859378 h 5078407"/>
                <a:gd name="connsiteX183" fmla="*/ 627182 w 2304124"/>
                <a:gd name="connsiteY183" fmla="*/ 2754766 h 5078407"/>
                <a:gd name="connsiteX184" fmla="*/ 642851 w 2304124"/>
                <a:gd name="connsiteY184" fmla="*/ 2654382 h 5078407"/>
                <a:gd name="connsiteX185" fmla="*/ 648842 w 2304124"/>
                <a:gd name="connsiteY185" fmla="*/ 2606831 h 5078407"/>
                <a:gd name="connsiteX186" fmla="*/ 659671 w 2304124"/>
                <a:gd name="connsiteY186" fmla="*/ 2523354 h 5078407"/>
                <a:gd name="connsiteX187" fmla="*/ 685016 w 2304124"/>
                <a:gd name="connsiteY187" fmla="*/ 2362210 h 5078407"/>
                <a:gd name="connsiteX188" fmla="*/ 726951 w 2304124"/>
                <a:gd name="connsiteY188" fmla="*/ 2129740 h 5078407"/>
                <a:gd name="connsiteX189" fmla="*/ 786628 w 2304124"/>
                <a:gd name="connsiteY189" fmla="*/ 1833869 h 5078407"/>
                <a:gd name="connsiteX190" fmla="*/ 828794 w 2304124"/>
                <a:gd name="connsiteY190" fmla="*/ 1614080 h 5078407"/>
                <a:gd name="connsiteX191" fmla="*/ 854139 w 2304124"/>
                <a:gd name="connsiteY191" fmla="*/ 1467201 h 5078407"/>
                <a:gd name="connsiteX192" fmla="*/ 865199 w 2304124"/>
                <a:gd name="connsiteY192" fmla="*/ 1392705 h 5078407"/>
                <a:gd name="connsiteX193" fmla="*/ 869346 w 2304124"/>
                <a:gd name="connsiteY193" fmla="*/ 1363119 h 5078407"/>
                <a:gd name="connsiteX194" fmla="*/ 873032 w 2304124"/>
                <a:gd name="connsiteY194" fmla="*/ 1301302 h 5078407"/>
                <a:gd name="connsiteX195" fmla="*/ 875797 w 2304124"/>
                <a:gd name="connsiteY195" fmla="*/ 1206730 h 5078407"/>
                <a:gd name="connsiteX196" fmla="*/ 878563 w 2304124"/>
                <a:gd name="connsiteY196" fmla="*/ 1113213 h 5078407"/>
                <a:gd name="connsiteX197" fmla="*/ 883401 w 2304124"/>
                <a:gd name="connsiteY197" fmla="*/ 1052454 h 5078407"/>
                <a:gd name="connsiteX198" fmla="*/ 891235 w 2304124"/>
                <a:gd name="connsiteY198" fmla="*/ 994865 h 5078407"/>
                <a:gd name="connsiteX199" fmla="*/ 905060 w 2304124"/>
                <a:gd name="connsiteY199" fmla="*/ 942559 h 5078407"/>
                <a:gd name="connsiteX200" fmla="*/ 915199 w 2304124"/>
                <a:gd name="connsiteY200" fmla="*/ 918256 h 5078407"/>
                <a:gd name="connsiteX201" fmla="*/ 921650 w 2304124"/>
                <a:gd name="connsiteY201" fmla="*/ 903462 h 5078407"/>
                <a:gd name="connsiteX202" fmla="*/ 940543 w 2304124"/>
                <a:gd name="connsiteY202" fmla="*/ 874403 h 5078407"/>
                <a:gd name="connsiteX203" fmla="*/ 975797 w 2304124"/>
                <a:gd name="connsiteY203" fmla="*/ 828966 h 5078407"/>
                <a:gd name="connsiteX204" fmla="*/ 1062201 w 2304124"/>
                <a:gd name="connsiteY204" fmla="*/ 739677 h 5078407"/>
                <a:gd name="connsiteX205" fmla="*/ 1114966 w 2304124"/>
                <a:gd name="connsiteY205" fmla="*/ 685257 h 5078407"/>
                <a:gd name="connsiteX206" fmla="*/ 1167961 w 2304124"/>
                <a:gd name="connsiteY206" fmla="*/ 629781 h 5078407"/>
                <a:gd name="connsiteX207" fmla="*/ 1252061 w 2304124"/>
                <a:gd name="connsiteY207" fmla="*/ 545247 h 5078407"/>
                <a:gd name="connsiteX208" fmla="*/ 1302061 w 2304124"/>
                <a:gd name="connsiteY208" fmla="*/ 488714 h 5078407"/>
                <a:gd name="connsiteX209" fmla="*/ 1322337 w 2304124"/>
                <a:gd name="connsiteY209" fmla="*/ 460713 h 5078407"/>
                <a:gd name="connsiteX210" fmla="*/ 1341692 w 2304124"/>
                <a:gd name="connsiteY210" fmla="*/ 431654 h 5078407"/>
                <a:gd name="connsiteX211" fmla="*/ 1373719 w 2304124"/>
                <a:gd name="connsiteY211" fmla="*/ 371951 h 5078407"/>
                <a:gd name="connsiteX212" fmla="*/ 1412889 w 2304124"/>
                <a:gd name="connsiteY212" fmla="*/ 278964 h 5078407"/>
                <a:gd name="connsiteX213" fmla="*/ 1450907 w 2304124"/>
                <a:gd name="connsiteY213" fmla="*/ 185447 h 5078407"/>
                <a:gd name="connsiteX214" fmla="*/ 1480400 w 2304124"/>
                <a:gd name="connsiteY214" fmla="*/ 127330 h 5078407"/>
                <a:gd name="connsiteX215" fmla="*/ 1516114 w 2304124"/>
                <a:gd name="connsiteY215" fmla="*/ 72911 h 5078407"/>
                <a:gd name="connsiteX216" fmla="*/ 1549293 w 2304124"/>
                <a:gd name="connsiteY216" fmla="*/ 35927 h 5078407"/>
                <a:gd name="connsiteX217" fmla="*/ 1574869 w 2304124"/>
                <a:gd name="connsiteY217" fmla="*/ 13209 h 5078407"/>
                <a:gd name="connsiteX218" fmla="*/ 1588694 w 2304124"/>
                <a:gd name="connsiteY218" fmla="*/ 3170 h 5078407"/>
                <a:gd name="connsiteX219" fmla="*/ 1602058 w 2304124"/>
                <a:gd name="connsiteY219" fmla="*/ 528 h 5078407"/>
                <a:gd name="connsiteX220" fmla="*/ 1624638 w 2304124"/>
                <a:gd name="connsiteY220" fmla="*/ 0 h 5078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</a:cxnLst>
              <a:rect l="l" t="t" r="r" b="b"/>
              <a:pathLst>
                <a:path w="2304124" h="5078407">
                  <a:moveTo>
                    <a:pt x="10225" y="3729484"/>
                  </a:moveTo>
                  <a:lnTo>
                    <a:pt x="14747" y="3732724"/>
                  </a:lnTo>
                  <a:lnTo>
                    <a:pt x="20737" y="3739593"/>
                  </a:lnTo>
                  <a:close/>
                  <a:moveTo>
                    <a:pt x="0" y="3713705"/>
                  </a:moveTo>
                  <a:cubicBezTo>
                    <a:pt x="2074" y="3717931"/>
                    <a:pt x="4378" y="3721629"/>
                    <a:pt x="6452" y="3725856"/>
                  </a:cubicBezTo>
                  <a:lnTo>
                    <a:pt x="10225" y="3729484"/>
                  </a:lnTo>
                  <a:lnTo>
                    <a:pt x="0" y="3722157"/>
                  </a:lnTo>
                  <a:close/>
                  <a:moveTo>
                    <a:pt x="1624638" y="0"/>
                  </a:moveTo>
                  <a:lnTo>
                    <a:pt x="1639672" y="1871"/>
                  </a:lnTo>
                  <a:lnTo>
                    <a:pt x="1654851" y="9493"/>
                  </a:lnTo>
                  <a:lnTo>
                    <a:pt x="1698221" y="19164"/>
                  </a:lnTo>
                  <a:lnTo>
                    <a:pt x="1719338" y="25889"/>
                  </a:lnTo>
                  <a:lnTo>
                    <a:pt x="1726728" y="26706"/>
                  </a:lnTo>
                  <a:lnTo>
                    <a:pt x="1730234" y="27689"/>
                  </a:lnTo>
                  <a:cubicBezTo>
                    <a:pt x="1737917" y="31358"/>
                    <a:pt x="1745195" y="36873"/>
                    <a:pt x="1751896" y="45538"/>
                  </a:cubicBezTo>
                  <a:cubicBezTo>
                    <a:pt x="1778699" y="80197"/>
                    <a:pt x="1801805" y="162916"/>
                    <a:pt x="1815668" y="217446"/>
                  </a:cubicBezTo>
                  <a:cubicBezTo>
                    <a:pt x="1829532" y="271976"/>
                    <a:pt x="1831843" y="308484"/>
                    <a:pt x="1835077" y="372718"/>
                  </a:cubicBezTo>
                  <a:cubicBezTo>
                    <a:pt x="1836695" y="404835"/>
                    <a:pt x="1836810" y="445964"/>
                    <a:pt x="1836464" y="487266"/>
                  </a:cubicBezTo>
                  <a:lnTo>
                    <a:pt x="1835206" y="592138"/>
                  </a:lnTo>
                  <a:lnTo>
                    <a:pt x="1831318" y="602837"/>
                  </a:lnTo>
                  <a:cubicBezTo>
                    <a:pt x="1830627" y="610233"/>
                    <a:pt x="1829705" y="618159"/>
                    <a:pt x="1829014" y="625554"/>
                  </a:cubicBezTo>
                  <a:lnTo>
                    <a:pt x="1831779" y="677860"/>
                  </a:lnTo>
                  <a:cubicBezTo>
                    <a:pt x="1831318" y="688427"/>
                    <a:pt x="1830858" y="699523"/>
                    <a:pt x="1830396" y="710089"/>
                  </a:cubicBezTo>
                  <a:cubicBezTo>
                    <a:pt x="1830858" y="722241"/>
                    <a:pt x="1831318" y="733865"/>
                    <a:pt x="1831779" y="746017"/>
                  </a:cubicBezTo>
                  <a:cubicBezTo>
                    <a:pt x="1830166" y="767151"/>
                    <a:pt x="1828783" y="788812"/>
                    <a:pt x="1827170" y="809945"/>
                  </a:cubicBezTo>
                  <a:cubicBezTo>
                    <a:pt x="1821410" y="838476"/>
                    <a:pt x="1815419" y="867007"/>
                    <a:pt x="1809659" y="895537"/>
                  </a:cubicBezTo>
                  <a:cubicBezTo>
                    <a:pt x="1805512" y="914029"/>
                    <a:pt x="1801134" y="933049"/>
                    <a:pt x="1796987" y="951541"/>
                  </a:cubicBezTo>
                  <a:cubicBezTo>
                    <a:pt x="1794913" y="959994"/>
                    <a:pt x="1793069" y="967919"/>
                    <a:pt x="1790996" y="976373"/>
                  </a:cubicBezTo>
                  <a:cubicBezTo>
                    <a:pt x="1784775" y="991166"/>
                    <a:pt x="1778784" y="1005960"/>
                    <a:pt x="1772562" y="1020754"/>
                  </a:cubicBezTo>
                  <a:cubicBezTo>
                    <a:pt x="1769567" y="1028150"/>
                    <a:pt x="1766802" y="1035547"/>
                    <a:pt x="1763807" y="1042944"/>
                  </a:cubicBezTo>
                  <a:cubicBezTo>
                    <a:pt x="1762195" y="1055096"/>
                    <a:pt x="1760811" y="1067776"/>
                    <a:pt x="1759199" y="1079927"/>
                  </a:cubicBezTo>
                  <a:lnTo>
                    <a:pt x="1758649" y="1089443"/>
                  </a:lnTo>
                  <a:lnTo>
                    <a:pt x="1734058" y="1168395"/>
                  </a:lnTo>
                  <a:cubicBezTo>
                    <a:pt x="1725591" y="1205436"/>
                    <a:pt x="1718712" y="1248299"/>
                    <a:pt x="1713420" y="1300157"/>
                  </a:cubicBezTo>
                  <a:cubicBezTo>
                    <a:pt x="1702837" y="1403874"/>
                    <a:pt x="1698603" y="1581674"/>
                    <a:pt x="1700720" y="1693857"/>
                  </a:cubicBezTo>
                  <a:cubicBezTo>
                    <a:pt x="1702837" y="1806040"/>
                    <a:pt x="1709187" y="1886474"/>
                    <a:pt x="1726120" y="1973257"/>
                  </a:cubicBezTo>
                  <a:cubicBezTo>
                    <a:pt x="1743053" y="2060040"/>
                    <a:pt x="1768453" y="2174340"/>
                    <a:pt x="1802320" y="2214557"/>
                  </a:cubicBezTo>
                  <a:lnTo>
                    <a:pt x="1805594" y="2217482"/>
                  </a:lnTo>
                  <a:lnTo>
                    <a:pt x="1817954" y="2259711"/>
                  </a:lnTo>
                  <a:cubicBezTo>
                    <a:pt x="1824406" y="2291412"/>
                    <a:pt x="1830858" y="2323641"/>
                    <a:pt x="1837309" y="2355341"/>
                  </a:cubicBezTo>
                  <a:lnTo>
                    <a:pt x="1846986" y="2423497"/>
                  </a:lnTo>
                  <a:cubicBezTo>
                    <a:pt x="1849060" y="2446744"/>
                    <a:pt x="1850903" y="2470519"/>
                    <a:pt x="1852977" y="2493767"/>
                  </a:cubicBezTo>
                  <a:cubicBezTo>
                    <a:pt x="1853899" y="2518599"/>
                    <a:pt x="1854820" y="2542902"/>
                    <a:pt x="1855742" y="2567734"/>
                  </a:cubicBezTo>
                  <a:cubicBezTo>
                    <a:pt x="1855512" y="2580942"/>
                    <a:pt x="1855050" y="2593623"/>
                    <a:pt x="1854820" y="2606831"/>
                  </a:cubicBezTo>
                  <a:cubicBezTo>
                    <a:pt x="1855512" y="2636947"/>
                    <a:pt x="1856433" y="2667062"/>
                    <a:pt x="1857125" y="2697177"/>
                  </a:cubicBezTo>
                  <a:cubicBezTo>
                    <a:pt x="1855972" y="2743671"/>
                    <a:pt x="1855050" y="2790694"/>
                    <a:pt x="1853899" y="2837187"/>
                  </a:cubicBezTo>
                  <a:cubicBezTo>
                    <a:pt x="1855050" y="2866774"/>
                    <a:pt x="1856433" y="2895833"/>
                    <a:pt x="1857585" y="2925421"/>
                  </a:cubicBezTo>
                  <a:cubicBezTo>
                    <a:pt x="1859659" y="2938629"/>
                    <a:pt x="1861502" y="2951838"/>
                    <a:pt x="1863576" y="2965046"/>
                  </a:cubicBezTo>
                  <a:cubicBezTo>
                    <a:pt x="1863806" y="3004143"/>
                    <a:pt x="1864267" y="3043240"/>
                    <a:pt x="1864498" y="3082338"/>
                  </a:cubicBezTo>
                  <a:cubicBezTo>
                    <a:pt x="1862654" y="3138870"/>
                    <a:pt x="1860811" y="3194874"/>
                    <a:pt x="1858967" y="3251407"/>
                  </a:cubicBezTo>
                  <a:cubicBezTo>
                    <a:pt x="1855281" y="3286277"/>
                    <a:pt x="1851594" y="3321676"/>
                    <a:pt x="1847908" y="3356546"/>
                  </a:cubicBezTo>
                  <a:lnTo>
                    <a:pt x="1838231" y="3405682"/>
                  </a:lnTo>
                  <a:lnTo>
                    <a:pt x="1835926" y="3410965"/>
                  </a:lnTo>
                  <a:cubicBezTo>
                    <a:pt x="1834313" y="3415720"/>
                    <a:pt x="1832931" y="3419947"/>
                    <a:pt x="1831318" y="3424702"/>
                  </a:cubicBezTo>
                  <a:cubicBezTo>
                    <a:pt x="1830627" y="3432627"/>
                    <a:pt x="1829705" y="3441080"/>
                    <a:pt x="1829014" y="3449005"/>
                  </a:cubicBezTo>
                  <a:cubicBezTo>
                    <a:pt x="1829935" y="3467497"/>
                    <a:pt x="1830858" y="3486518"/>
                    <a:pt x="1831779" y="3505010"/>
                  </a:cubicBezTo>
                  <a:cubicBezTo>
                    <a:pt x="1831318" y="3516633"/>
                    <a:pt x="1830858" y="3527729"/>
                    <a:pt x="1830396" y="3539352"/>
                  </a:cubicBezTo>
                  <a:cubicBezTo>
                    <a:pt x="1829935" y="3552561"/>
                    <a:pt x="1829475" y="3566298"/>
                    <a:pt x="1829014" y="3579505"/>
                  </a:cubicBezTo>
                  <a:cubicBezTo>
                    <a:pt x="1826940" y="3610678"/>
                    <a:pt x="1824636" y="3641850"/>
                    <a:pt x="1822562" y="3673022"/>
                  </a:cubicBezTo>
                  <a:cubicBezTo>
                    <a:pt x="1817263" y="3723742"/>
                    <a:pt x="1811733" y="3774463"/>
                    <a:pt x="1806433" y="3825184"/>
                  </a:cubicBezTo>
                  <a:cubicBezTo>
                    <a:pt x="1803207" y="3857413"/>
                    <a:pt x="1800213" y="3889641"/>
                    <a:pt x="1796987" y="3921870"/>
                  </a:cubicBezTo>
                  <a:cubicBezTo>
                    <a:pt x="1795374" y="3926625"/>
                    <a:pt x="1793991" y="3931380"/>
                    <a:pt x="1792378" y="3936135"/>
                  </a:cubicBezTo>
                  <a:cubicBezTo>
                    <a:pt x="1790765" y="3949872"/>
                    <a:pt x="1788922" y="3964138"/>
                    <a:pt x="1787309" y="3977875"/>
                  </a:cubicBezTo>
                  <a:lnTo>
                    <a:pt x="1787309" y="4023840"/>
                  </a:lnTo>
                  <a:cubicBezTo>
                    <a:pt x="1788922" y="4037577"/>
                    <a:pt x="1790765" y="4051842"/>
                    <a:pt x="1792378" y="4065579"/>
                  </a:cubicBezTo>
                  <a:cubicBezTo>
                    <a:pt x="1793991" y="4070334"/>
                    <a:pt x="1795374" y="4075089"/>
                    <a:pt x="1796987" y="4079844"/>
                  </a:cubicBezTo>
                  <a:lnTo>
                    <a:pt x="1796987" y="4113130"/>
                  </a:lnTo>
                  <a:cubicBezTo>
                    <a:pt x="1796756" y="4122112"/>
                    <a:pt x="1796756" y="4131622"/>
                    <a:pt x="1796526" y="4140604"/>
                  </a:cubicBezTo>
                  <a:cubicBezTo>
                    <a:pt x="1798139" y="4152227"/>
                    <a:pt x="1799982" y="4164378"/>
                    <a:pt x="1801595" y="4176002"/>
                  </a:cubicBezTo>
                  <a:lnTo>
                    <a:pt x="1809659" y="4188154"/>
                  </a:lnTo>
                  <a:cubicBezTo>
                    <a:pt x="1812193" y="4190267"/>
                    <a:pt x="1814498" y="4192380"/>
                    <a:pt x="1817032" y="4194494"/>
                  </a:cubicBezTo>
                  <a:cubicBezTo>
                    <a:pt x="1818645" y="4195022"/>
                    <a:pt x="1820028" y="4196079"/>
                    <a:pt x="1821641" y="4196607"/>
                  </a:cubicBezTo>
                  <a:lnTo>
                    <a:pt x="1837309" y="4230950"/>
                  </a:lnTo>
                  <a:lnTo>
                    <a:pt x="1872792" y="4294879"/>
                  </a:lnTo>
                  <a:lnTo>
                    <a:pt x="1915419" y="4352468"/>
                  </a:lnTo>
                  <a:lnTo>
                    <a:pt x="1966340" y="4401604"/>
                  </a:lnTo>
                  <a:lnTo>
                    <a:pt x="2024864" y="4442286"/>
                  </a:lnTo>
                  <a:lnTo>
                    <a:pt x="2091914" y="4475571"/>
                  </a:lnTo>
                  <a:lnTo>
                    <a:pt x="2169102" y="4497761"/>
                  </a:lnTo>
                  <a:lnTo>
                    <a:pt x="2256429" y="4510441"/>
                  </a:lnTo>
                  <a:lnTo>
                    <a:pt x="2304124" y="4512555"/>
                  </a:lnTo>
                  <a:lnTo>
                    <a:pt x="2304124" y="4520480"/>
                  </a:lnTo>
                  <a:lnTo>
                    <a:pt x="2275092" y="4554294"/>
                  </a:lnTo>
                  <a:lnTo>
                    <a:pt x="2211729" y="4617694"/>
                  </a:lnTo>
                  <a:lnTo>
                    <a:pt x="2112882" y="4709097"/>
                  </a:lnTo>
                  <a:lnTo>
                    <a:pt x="2046754" y="4770385"/>
                  </a:lnTo>
                  <a:lnTo>
                    <a:pt x="2011500" y="4796802"/>
                  </a:lnTo>
                  <a:lnTo>
                    <a:pt x="1955510" y="4834843"/>
                  </a:lnTo>
                  <a:lnTo>
                    <a:pt x="1916340" y="4857561"/>
                  </a:lnTo>
                  <a:lnTo>
                    <a:pt x="1875096" y="4877638"/>
                  </a:lnTo>
                  <a:lnTo>
                    <a:pt x="1830396" y="4892960"/>
                  </a:lnTo>
                  <a:lnTo>
                    <a:pt x="1783162" y="4904583"/>
                  </a:lnTo>
                  <a:lnTo>
                    <a:pt x="1732471" y="4910923"/>
                  </a:lnTo>
                  <a:lnTo>
                    <a:pt x="1705052" y="4911980"/>
                  </a:lnTo>
                  <a:lnTo>
                    <a:pt x="1681550" y="4910395"/>
                  </a:lnTo>
                  <a:lnTo>
                    <a:pt x="1631551" y="4899828"/>
                  </a:lnTo>
                  <a:lnTo>
                    <a:pt x="1581782" y="4888204"/>
                  </a:lnTo>
                  <a:lnTo>
                    <a:pt x="1546067" y="4883450"/>
                  </a:lnTo>
                  <a:lnTo>
                    <a:pt x="1524409" y="4885034"/>
                  </a:lnTo>
                  <a:lnTo>
                    <a:pt x="1514270" y="4886620"/>
                  </a:lnTo>
                  <a:lnTo>
                    <a:pt x="1509662" y="4885034"/>
                  </a:lnTo>
                  <a:cubicBezTo>
                    <a:pt x="1506206" y="4884507"/>
                    <a:pt x="1502519" y="4884507"/>
                    <a:pt x="1499063" y="4883978"/>
                  </a:cubicBezTo>
                  <a:cubicBezTo>
                    <a:pt x="1493072" y="4886091"/>
                    <a:pt x="1486852" y="4887677"/>
                    <a:pt x="1480861" y="4889790"/>
                  </a:cubicBezTo>
                  <a:cubicBezTo>
                    <a:pt x="1472796" y="4895073"/>
                    <a:pt x="1464962" y="4900885"/>
                    <a:pt x="1456898" y="4906168"/>
                  </a:cubicBezTo>
                  <a:lnTo>
                    <a:pt x="1437082" y="4926245"/>
                  </a:lnTo>
                  <a:cubicBezTo>
                    <a:pt x="1435008" y="4929415"/>
                    <a:pt x="1433165" y="4933114"/>
                    <a:pt x="1431092" y="4936284"/>
                  </a:cubicBezTo>
                  <a:cubicBezTo>
                    <a:pt x="1430169" y="4938397"/>
                    <a:pt x="1429248" y="4939982"/>
                    <a:pt x="1428327" y="4942096"/>
                  </a:cubicBezTo>
                  <a:cubicBezTo>
                    <a:pt x="1425562" y="4945266"/>
                    <a:pt x="1423027" y="4947907"/>
                    <a:pt x="1420262" y="4951077"/>
                  </a:cubicBezTo>
                  <a:cubicBezTo>
                    <a:pt x="1418189" y="4951606"/>
                    <a:pt x="1416345" y="4952662"/>
                    <a:pt x="1414271" y="4953191"/>
                  </a:cubicBezTo>
                  <a:lnTo>
                    <a:pt x="1414271" y="4946851"/>
                  </a:lnTo>
                  <a:cubicBezTo>
                    <a:pt x="1412198" y="4946851"/>
                    <a:pt x="1410354" y="4947379"/>
                    <a:pt x="1408280" y="4947379"/>
                  </a:cubicBezTo>
                  <a:lnTo>
                    <a:pt x="1388926" y="4969569"/>
                  </a:lnTo>
                  <a:lnTo>
                    <a:pt x="1348834" y="5022404"/>
                  </a:lnTo>
                  <a:lnTo>
                    <a:pt x="1314503" y="5058859"/>
                  </a:lnTo>
                  <a:cubicBezTo>
                    <a:pt x="1306899" y="5064142"/>
                    <a:pt x="1299526" y="5069954"/>
                    <a:pt x="1291922" y="5075237"/>
                  </a:cubicBezTo>
                  <a:lnTo>
                    <a:pt x="1281323" y="5078407"/>
                  </a:lnTo>
                  <a:cubicBezTo>
                    <a:pt x="1278328" y="5076822"/>
                    <a:pt x="1275102" y="5074709"/>
                    <a:pt x="1272107" y="5073124"/>
                  </a:cubicBezTo>
                  <a:cubicBezTo>
                    <a:pt x="1267499" y="5067840"/>
                    <a:pt x="1262660" y="5063085"/>
                    <a:pt x="1258052" y="5057802"/>
                  </a:cubicBezTo>
                  <a:cubicBezTo>
                    <a:pt x="1254135" y="5051990"/>
                    <a:pt x="1249988" y="5046178"/>
                    <a:pt x="1246070" y="5040367"/>
                  </a:cubicBezTo>
                  <a:cubicBezTo>
                    <a:pt x="1241462" y="5035084"/>
                    <a:pt x="1236854" y="5030328"/>
                    <a:pt x="1232246" y="5025045"/>
                  </a:cubicBezTo>
                  <a:cubicBezTo>
                    <a:pt x="1229020" y="5023460"/>
                    <a:pt x="1225794" y="5021347"/>
                    <a:pt x="1222568" y="5019761"/>
                  </a:cubicBezTo>
                  <a:cubicBezTo>
                    <a:pt x="1219803" y="5013950"/>
                    <a:pt x="1217038" y="5007610"/>
                    <a:pt x="1214273" y="5001797"/>
                  </a:cubicBezTo>
                  <a:cubicBezTo>
                    <a:pt x="1206900" y="4991231"/>
                    <a:pt x="1199527" y="4980136"/>
                    <a:pt x="1192154" y="4969569"/>
                  </a:cubicBezTo>
                  <a:lnTo>
                    <a:pt x="1166578" y="4941039"/>
                  </a:lnTo>
                  <a:lnTo>
                    <a:pt x="1138007" y="4915150"/>
                  </a:lnTo>
                  <a:cubicBezTo>
                    <a:pt x="1132938" y="4911452"/>
                    <a:pt x="1127869" y="4907225"/>
                    <a:pt x="1122800" y="4903526"/>
                  </a:cubicBezTo>
                  <a:lnTo>
                    <a:pt x="1058975" y="4831673"/>
                  </a:lnTo>
                  <a:lnTo>
                    <a:pt x="927179" y="4689549"/>
                  </a:lnTo>
                  <a:lnTo>
                    <a:pt x="856443" y="4620336"/>
                  </a:lnTo>
                  <a:lnTo>
                    <a:pt x="836167" y="4599203"/>
                  </a:lnTo>
                  <a:lnTo>
                    <a:pt x="799070" y="4564861"/>
                  </a:lnTo>
                  <a:cubicBezTo>
                    <a:pt x="790084" y="4559577"/>
                    <a:pt x="780868" y="4554822"/>
                    <a:pt x="771881" y="4549539"/>
                  </a:cubicBezTo>
                  <a:cubicBezTo>
                    <a:pt x="766813" y="4548482"/>
                    <a:pt x="761743" y="4546897"/>
                    <a:pt x="756675" y="4545841"/>
                  </a:cubicBezTo>
                  <a:cubicBezTo>
                    <a:pt x="755523" y="4541085"/>
                    <a:pt x="754601" y="4536330"/>
                    <a:pt x="753449" y="4531575"/>
                  </a:cubicBezTo>
                  <a:cubicBezTo>
                    <a:pt x="749532" y="4523650"/>
                    <a:pt x="745385" y="4516253"/>
                    <a:pt x="741467" y="4508328"/>
                  </a:cubicBezTo>
                  <a:cubicBezTo>
                    <a:pt x="733172" y="4498818"/>
                    <a:pt x="725108" y="4488779"/>
                    <a:pt x="716813" y="4479269"/>
                  </a:cubicBezTo>
                  <a:lnTo>
                    <a:pt x="678104" y="4447569"/>
                  </a:lnTo>
                  <a:lnTo>
                    <a:pt x="651607" y="4420624"/>
                  </a:lnTo>
                  <a:lnTo>
                    <a:pt x="637782" y="4400019"/>
                  </a:lnTo>
                  <a:lnTo>
                    <a:pt x="632252" y="4387338"/>
                  </a:lnTo>
                  <a:cubicBezTo>
                    <a:pt x="626492" y="4384697"/>
                    <a:pt x="620962" y="4382583"/>
                    <a:pt x="615202" y="4379942"/>
                  </a:cubicBezTo>
                  <a:lnTo>
                    <a:pt x="584326" y="4360393"/>
                  </a:lnTo>
                  <a:lnTo>
                    <a:pt x="544926" y="4324465"/>
                  </a:lnTo>
                  <a:lnTo>
                    <a:pt x="496309" y="4273745"/>
                  </a:lnTo>
                  <a:lnTo>
                    <a:pt x="455756" y="4239403"/>
                  </a:lnTo>
                  <a:lnTo>
                    <a:pt x="425341" y="4220383"/>
                  </a:lnTo>
                  <a:cubicBezTo>
                    <a:pt x="419350" y="4218269"/>
                    <a:pt x="413130" y="4215628"/>
                    <a:pt x="407139" y="4213514"/>
                  </a:cubicBezTo>
                  <a:lnTo>
                    <a:pt x="393314" y="4189739"/>
                  </a:lnTo>
                  <a:cubicBezTo>
                    <a:pt x="382945" y="4175473"/>
                    <a:pt x="372347" y="4161736"/>
                    <a:pt x="361978" y="4147472"/>
                  </a:cubicBezTo>
                  <a:lnTo>
                    <a:pt x="311518" y="4087241"/>
                  </a:lnTo>
                  <a:lnTo>
                    <a:pt x="240320" y="4011160"/>
                  </a:lnTo>
                  <a:lnTo>
                    <a:pt x="188477" y="3951986"/>
                  </a:lnTo>
                  <a:cubicBezTo>
                    <a:pt x="177648" y="3938249"/>
                    <a:pt x="167049" y="3923984"/>
                    <a:pt x="156220" y="3910247"/>
                  </a:cubicBezTo>
                  <a:cubicBezTo>
                    <a:pt x="151151" y="3902850"/>
                    <a:pt x="146081" y="3895981"/>
                    <a:pt x="141013" y="3888585"/>
                  </a:cubicBezTo>
                  <a:cubicBezTo>
                    <a:pt x="139400" y="3887000"/>
                    <a:pt x="137556" y="3885415"/>
                    <a:pt x="135943" y="3883829"/>
                  </a:cubicBezTo>
                  <a:cubicBezTo>
                    <a:pt x="132948" y="3882773"/>
                    <a:pt x="129722" y="3882244"/>
                    <a:pt x="126727" y="3881188"/>
                  </a:cubicBezTo>
                  <a:cubicBezTo>
                    <a:pt x="122119" y="3882773"/>
                    <a:pt x="117741" y="3883829"/>
                    <a:pt x="113133" y="3885415"/>
                  </a:cubicBezTo>
                  <a:lnTo>
                    <a:pt x="99769" y="3888585"/>
                  </a:lnTo>
                  <a:cubicBezTo>
                    <a:pt x="100921" y="3884358"/>
                    <a:pt x="101842" y="3880659"/>
                    <a:pt x="102995" y="3876433"/>
                  </a:cubicBezTo>
                  <a:cubicBezTo>
                    <a:pt x="102534" y="3869564"/>
                    <a:pt x="102073" y="3863225"/>
                    <a:pt x="101612" y="3856357"/>
                  </a:cubicBezTo>
                  <a:lnTo>
                    <a:pt x="95160" y="3841563"/>
                  </a:lnTo>
                  <a:cubicBezTo>
                    <a:pt x="91244" y="3837864"/>
                    <a:pt x="87557" y="3833638"/>
                    <a:pt x="83640" y="3829939"/>
                  </a:cubicBezTo>
                  <a:cubicBezTo>
                    <a:pt x="77419" y="3824656"/>
                    <a:pt x="71428" y="3818844"/>
                    <a:pt x="65207" y="3813561"/>
                  </a:cubicBezTo>
                  <a:cubicBezTo>
                    <a:pt x="60599" y="3807749"/>
                    <a:pt x="55991" y="3802465"/>
                    <a:pt x="51382" y="3796654"/>
                  </a:cubicBezTo>
                  <a:cubicBezTo>
                    <a:pt x="50230" y="3791370"/>
                    <a:pt x="49308" y="3786615"/>
                    <a:pt x="48156" y="3781332"/>
                  </a:cubicBezTo>
                  <a:cubicBezTo>
                    <a:pt x="48848" y="3778162"/>
                    <a:pt x="49308" y="3774992"/>
                    <a:pt x="50000" y="3771822"/>
                  </a:cubicBezTo>
                  <a:lnTo>
                    <a:pt x="37788" y="3759141"/>
                  </a:lnTo>
                  <a:lnTo>
                    <a:pt x="20737" y="3739593"/>
                  </a:lnTo>
                  <a:lnTo>
                    <a:pt x="36405" y="3742234"/>
                  </a:lnTo>
                  <a:lnTo>
                    <a:pt x="53226" y="3735894"/>
                  </a:lnTo>
                  <a:lnTo>
                    <a:pt x="79953" y="3713705"/>
                  </a:lnTo>
                  <a:lnTo>
                    <a:pt x="116128" y="3674079"/>
                  </a:lnTo>
                  <a:lnTo>
                    <a:pt x="133178" y="3655587"/>
                  </a:lnTo>
                  <a:lnTo>
                    <a:pt x="205298" y="3583732"/>
                  </a:lnTo>
                  <a:lnTo>
                    <a:pt x="320734" y="3471196"/>
                  </a:lnTo>
                  <a:lnTo>
                    <a:pt x="388706" y="3398814"/>
                  </a:lnTo>
                  <a:cubicBezTo>
                    <a:pt x="397692" y="3387190"/>
                    <a:pt x="406908" y="3376095"/>
                    <a:pt x="415895" y="3364471"/>
                  </a:cubicBezTo>
                  <a:cubicBezTo>
                    <a:pt x="423498" y="3353904"/>
                    <a:pt x="431101" y="3342809"/>
                    <a:pt x="438705" y="3332242"/>
                  </a:cubicBezTo>
                  <a:lnTo>
                    <a:pt x="481101" y="3255105"/>
                  </a:lnTo>
                  <a:lnTo>
                    <a:pt x="519119" y="3165815"/>
                  </a:lnTo>
                  <a:lnTo>
                    <a:pt x="552299" y="3068072"/>
                  </a:lnTo>
                  <a:lnTo>
                    <a:pt x="582022" y="2965046"/>
                  </a:lnTo>
                  <a:cubicBezTo>
                    <a:pt x="590087" y="2929647"/>
                    <a:pt x="598381" y="2894777"/>
                    <a:pt x="606445" y="2859378"/>
                  </a:cubicBezTo>
                  <a:lnTo>
                    <a:pt x="627182" y="2754766"/>
                  </a:lnTo>
                  <a:cubicBezTo>
                    <a:pt x="632482" y="2721481"/>
                    <a:pt x="637551" y="2687667"/>
                    <a:pt x="642851" y="2654382"/>
                  </a:cubicBezTo>
                  <a:cubicBezTo>
                    <a:pt x="644924" y="2638532"/>
                    <a:pt x="646768" y="2622681"/>
                    <a:pt x="648842" y="2606831"/>
                  </a:cubicBezTo>
                  <a:cubicBezTo>
                    <a:pt x="652528" y="2578829"/>
                    <a:pt x="655985" y="2551355"/>
                    <a:pt x="659671" y="2523354"/>
                  </a:cubicBezTo>
                  <a:cubicBezTo>
                    <a:pt x="668196" y="2469463"/>
                    <a:pt x="676491" y="2416100"/>
                    <a:pt x="685016" y="2362210"/>
                  </a:cubicBezTo>
                  <a:lnTo>
                    <a:pt x="726951" y="2129740"/>
                  </a:lnTo>
                  <a:cubicBezTo>
                    <a:pt x="746767" y="2030940"/>
                    <a:pt x="766813" y="1932669"/>
                    <a:pt x="786628" y="1833869"/>
                  </a:cubicBezTo>
                  <a:lnTo>
                    <a:pt x="828794" y="1614080"/>
                  </a:lnTo>
                  <a:cubicBezTo>
                    <a:pt x="837319" y="1564944"/>
                    <a:pt x="845614" y="1516336"/>
                    <a:pt x="854139" y="1467201"/>
                  </a:cubicBezTo>
                  <a:lnTo>
                    <a:pt x="865199" y="1392705"/>
                  </a:lnTo>
                  <a:cubicBezTo>
                    <a:pt x="866581" y="1382666"/>
                    <a:pt x="867964" y="1373156"/>
                    <a:pt x="869346" y="1363119"/>
                  </a:cubicBezTo>
                  <a:cubicBezTo>
                    <a:pt x="870498" y="1342513"/>
                    <a:pt x="871881" y="1321908"/>
                    <a:pt x="873032" y="1301302"/>
                  </a:cubicBezTo>
                  <a:cubicBezTo>
                    <a:pt x="873955" y="1269602"/>
                    <a:pt x="874876" y="1238429"/>
                    <a:pt x="875797" y="1206730"/>
                  </a:cubicBezTo>
                  <a:lnTo>
                    <a:pt x="878563" y="1113213"/>
                  </a:lnTo>
                  <a:cubicBezTo>
                    <a:pt x="880175" y="1093136"/>
                    <a:pt x="881788" y="1072530"/>
                    <a:pt x="883401" y="1052454"/>
                  </a:cubicBezTo>
                  <a:cubicBezTo>
                    <a:pt x="885936" y="1033434"/>
                    <a:pt x="888701" y="1013885"/>
                    <a:pt x="891235" y="994865"/>
                  </a:cubicBezTo>
                  <a:lnTo>
                    <a:pt x="905060" y="942559"/>
                  </a:lnTo>
                  <a:cubicBezTo>
                    <a:pt x="908516" y="934634"/>
                    <a:pt x="911742" y="926180"/>
                    <a:pt x="915199" y="918256"/>
                  </a:cubicBezTo>
                  <a:lnTo>
                    <a:pt x="921650" y="903462"/>
                  </a:lnTo>
                  <a:lnTo>
                    <a:pt x="940543" y="874403"/>
                  </a:lnTo>
                  <a:lnTo>
                    <a:pt x="975797" y="828966"/>
                  </a:lnTo>
                  <a:lnTo>
                    <a:pt x="1062201" y="739677"/>
                  </a:lnTo>
                  <a:lnTo>
                    <a:pt x="1114966" y="685257"/>
                  </a:lnTo>
                  <a:lnTo>
                    <a:pt x="1167961" y="629781"/>
                  </a:lnTo>
                  <a:lnTo>
                    <a:pt x="1252061" y="545247"/>
                  </a:lnTo>
                  <a:lnTo>
                    <a:pt x="1302061" y="488714"/>
                  </a:lnTo>
                  <a:cubicBezTo>
                    <a:pt x="1308742" y="479204"/>
                    <a:pt x="1315655" y="470223"/>
                    <a:pt x="1322337" y="460713"/>
                  </a:cubicBezTo>
                  <a:cubicBezTo>
                    <a:pt x="1328789" y="451203"/>
                    <a:pt x="1335240" y="441164"/>
                    <a:pt x="1341692" y="431654"/>
                  </a:cubicBezTo>
                  <a:cubicBezTo>
                    <a:pt x="1352291" y="411577"/>
                    <a:pt x="1363120" y="392028"/>
                    <a:pt x="1373719" y="371951"/>
                  </a:cubicBezTo>
                  <a:lnTo>
                    <a:pt x="1412889" y="278964"/>
                  </a:lnTo>
                  <a:lnTo>
                    <a:pt x="1450907" y="185447"/>
                  </a:lnTo>
                  <a:lnTo>
                    <a:pt x="1480400" y="127330"/>
                  </a:lnTo>
                  <a:cubicBezTo>
                    <a:pt x="1492381" y="109366"/>
                    <a:pt x="1504132" y="90874"/>
                    <a:pt x="1516114" y="72911"/>
                  </a:cubicBezTo>
                  <a:lnTo>
                    <a:pt x="1549293" y="35927"/>
                  </a:lnTo>
                  <a:lnTo>
                    <a:pt x="1574869" y="13209"/>
                  </a:lnTo>
                  <a:cubicBezTo>
                    <a:pt x="1579477" y="10039"/>
                    <a:pt x="1584085" y="6340"/>
                    <a:pt x="1588694" y="3170"/>
                  </a:cubicBezTo>
                  <a:cubicBezTo>
                    <a:pt x="1593071" y="2113"/>
                    <a:pt x="1597680" y="1585"/>
                    <a:pt x="1602058" y="528"/>
                  </a:cubicBezTo>
                  <a:cubicBezTo>
                    <a:pt x="1609661" y="528"/>
                    <a:pt x="1617035" y="0"/>
                    <a:pt x="1624638" y="0"/>
                  </a:cubicBezTo>
                  <a:close/>
                </a:path>
              </a:pathLst>
            </a:custGeom>
            <a:solidFill>
              <a:srgbClr val="F0BE9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0" name="자유형 59">
              <a:extLst>
                <a:ext uri="{FF2B5EF4-FFF2-40B4-BE49-F238E27FC236}">
                  <a16:creationId xmlns:a16="http://schemas.microsoft.com/office/drawing/2014/main" id="{4D9EAC43-BE77-4A52-B3CB-70E6A4A6B5B9}"/>
                </a:ext>
              </a:extLst>
            </p:cNvPr>
            <p:cNvSpPr/>
            <p:nvPr/>
          </p:nvSpPr>
          <p:spPr>
            <a:xfrm>
              <a:off x="9432445" y="9446812"/>
              <a:ext cx="188019" cy="62674"/>
            </a:xfrm>
            <a:custGeom>
              <a:avLst/>
              <a:gdLst>
                <a:gd name="connsiteX0" fmla="*/ 114300 w 114300"/>
                <a:gd name="connsiteY0" fmla="*/ 0 h 38100"/>
                <a:gd name="connsiteX1" fmla="*/ 0 w 114300"/>
                <a:gd name="connsiteY1" fmla="*/ 3810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300" h="38100">
                  <a:moveTo>
                    <a:pt x="114300" y="0"/>
                  </a:moveTo>
                  <a:lnTo>
                    <a:pt x="0" y="38100"/>
                  </a:lnTo>
                </a:path>
              </a:pathLst>
            </a:custGeom>
            <a:noFill/>
            <a:ln w="38100" cap="rnd">
              <a:solidFill>
                <a:srgbClr val="D3AA8E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1" name="자유형 60">
              <a:extLst>
                <a:ext uri="{FF2B5EF4-FFF2-40B4-BE49-F238E27FC236}">
                  <a16:creationId xmlns:a16="http://schemas.microsoft.com/office/drawing/2014/main" id="{0CF5F133-7210-4915-90BF-925F86B4C1F2}"/>
                </a:ext>
              </a:extLst>
            </p:cNvPr>
            <p:cNvSpPr/>
            <p:nvPr/>
          </p:nvSpPr>
          <p:spPr>
            <a:xfrm>
              <a:off x="9411554" y="10658484"/>
              <a:ext cx="271582" cy="167128"/>
            </a:xfrm>
            <a:custGeom>
              <a:avLst/>
              <a:gdLst>
                <a:gd name="connsiteX0" fmla="*/ 165100 w 165100"/>
                <a:gd name="connsiteY0" fmla="*/ 101600 h 101600"/>
                <a:gd name="connsiteX1" fmla="*/ 0 w 165100"/>
                <a:gd name="connsiteY1" fmla="*/ 0 h 10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100" h="101600">
                  <a:moveTo>
                    <a:pt x="165100" y="101600"/>
                  </a:moveTo>
                  <a:lnTo>
                    <a:pt x="0" y="0"/>
                  </a:lnTo>
                </a:path>
              </a:pathLst>
            </a:custGeom>
            <a:noFill/>
            <a:ln w="38100" cap="rnd">
              <a:solidFill>
                <a:srgbClr val="D3AA8E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2" name="자유형 61">
              <a:extLst>
                <a:ext uri="{FF2B5EF4-FFF2-40B4-BE49-F238E27FC236}">
                  <a16:creationId xmlns:a16="http://schemas.microsoft.com/office/drawing/2014/main" id="{156C8D8D-7A6A-4998-8282-5A1E4104A93B}"/>
                </a:ext>
              </a:extLst>
            </p:cNvPr>
            <p:cNvSpPr/>
            <p:nvPr/>
          </p:nvSpPr>
          <p:spPr>
            <a:xfrm>
              <a:off x="9453336" y="12058175"/>
              <a:ext cx="167128" cy="167128"/>
            </a:xfrm>
            <a:custGeom>
              <a:avLst/>
              <a:gdLst>
                <a:gd name="connsiteX0" fmla="*/ 101600 w 101600"/>
                <a:gd name="connsiteY0" fmla="*/ 101600 h 101600"/>
                <a:gd name="connsiteX1" fmla="*/ 0 w 101600"/>
                <a:gd name="connsiteY1" fmla="*/ 0 h 10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600" h="101600">
                  <a:moveTo>
                    <a:pt x="101600" y="101600"/>
                  </a:moveTo>
                  <a:lnTo>
                    <a:pt x="0" y="0"/>
                  </a:lnTo>
                </a:path>
              </a:pathLst>
            </a:custGeom>
            <a:noFill/>
            <a:ln w="38100" cap="rnd">
              <a:solidFill>
                <a:srgbClr val="D3AA8E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3" name="자유형 58">
              <a:extLst>
                <a:ext uri="{FF2B5EF4-FFF2-40B4-BE49-F238E27FC236}">
                  <a16:creationId xmlns:a16="http://schemas.microsoft.com/office/drawing/2014/main" id="{FF952151-3953-4E43-941E-C1D3DE27306A}"/>
                </a:ext>
              </a:extLst>
            </p:cNvPr>
            <p:cNvSpPr/>
            <p:nvPr/>
          </p:nvSpPr>
          <p:spPr>
            <a:xfrm>
              <a:off x="2759194" y="7072601"/>
              <a:ext cx="753066" cy="1160725"/>
            </a:xfrm>
            <a:custGeom>
              <a:avLst/>
              <a:gdLst>
                <a:gd name="connsiteX0" fmla="*/ 437490 w 457494"/>
                <a:gd name="connsiteY0" fmla="*/ 6485 h 704924"/>
                <a:gd name="connsiteX1" fmla="*/ 454907 w 457494"/>
                <a:gd name="connsiteY1" fmla="*/ 267742 h 704924"/>
                <a:gd name="connsiteX2" fmla="*/ 393947 w 457494"/>
                <a:gd name="connsiteY2" fmla="*/ 581250 h 704924"/>
                <a:gd name="connsiteX3" fmla="*/ 272027 w 457494"/>
                <a:gd name="connsiteY3" fmla="*/ 642210 h 704924"/>
                <a:gd name="connsiteX4" fmla="*/ 97856 w 457494"/>
                <a:gd name="connsiteY4" fmla="*/ 694462 h 704924"/>
                <a:gd name="connsiteX5" fmla="*/ 2061 w 457494"/>
                <a:gd name="connsiteY5" fmla="*/ 685753 h 704924"/>
                <a:gd name="connsiteX6" fmla="*/ 184941 w 457494"/>
                <a:gd name="connsiteY6" fmla="*/ 502873 h 704924"/>
                <a:gd name="connsiteX7" fmla="*/ 289444 w 457494"/>
                <a:gd name="connsiteY7" fmla="*/ 259033 h 704924"/>
                <a:gd name="connsiteX8" fmla="*/ 359113 w 457494"/>
                <a:gd name="connsiteY8" fmla="*/ 93570 h 704924"/>
                <a:gd name="connsiteX9" fmla="*/ 437490 w 457494"/>
                <a:gd name="connsiteY9" fmla="*/ 6485 h 704924"/>
                <a:gd name="connsiteX0" fmla="*/ 437490 w 458387"/>
                <a:gd name="connsiteY0" fmla="*/ 6485 h 704924"/>
                <a:gd name="connsiteX1" fmla="*/ 454907 w 458387"/>
                <a:gd name="connsiteY1" fmla="*/ 267742 h 704924"/>
                <a:gd name="connsiteX2" fmla="*/ 381247 w 458387"/>
                <a:gd name="connsiteY2" fmla="*/ 543150 h 704924"/>
                <a:gd name="connsiteX3" fmla="*/ 272027 w 458387"/>
                <a:gd name="connsiteY3" fmla="*/ 642210 h 704924"/>
                <a:gd name="connsiteX4" fmla="*/ 97856 w 458387"/>
                <a:gd name="connsiteY4" fmla="*/ 694462 h 704924"/>
                <a:gd name="connsiteX5" fmla="*/ 2061 w 458387"/>
                <a:gd name="connsiteY5" fmla="*/ 685753 h 704924"/>
                <a:gd name="connsiteX6" fmla="*/ 184941 w 458387"/>
                <a:gd name="connsiteY6" fmla="*/ 502873 h 704924"/>
                <a:gd name="connsiteX7" fmla="*/ 289444 w 458387"/>
                <a:gd name="connsiteY7" fmla="*/ 259033 h 704924"/>
                <a:gd name="connsiteX8" fmla="*/ 359113 w 458387"/>
                <a:gd name="connsiteY8" fmla="*/ 93570 h 704924"/>
                <a:gd name="connsiteX9" fmla="*/ 437490 w 458387"/>
                <a:gd name="connsiteY9" fmla="*/ 6485 h 704924"/>
                <a:gd name="connsiteX0" fmla="*/ 436907 w 457804"/>
                <a:gd name="connsiteY0" fmla="*/ 6485 h 705628"/>
                <a:gd name="connsiteX1" fmla="*/ 454324 w 457804"/>
                <a:gd name="connsiteY1" fmla="*/ 267742 h 705628"/>
                <a:gd name="connsiteX2" fmla="*/ 380664 w 457804"/>
                <a:gd name="connsiteY2" fmla="*/ 543150 h 705628"/>
                <a:gd name="connsiteX3" fmla="*/ 271444 w 457804"/>
                <a:gd name="connsiteY3" fmla="*/ 642210 h 705628"/>
                <a:gd name="connsiteX4" fmla="*/ 97273 w 457804"/>
                <a:gd name="connsiteY4" fmla="*/ 694462 h 705628"/>
                <a:gd name="connsiteX5" fmla="*/ 1478 w 457804"/>
                <a:gd name="connsiteY5" fmla="*/ 685753 h 705628"/>
                <a:gd name="connsiteX6" fmla="*/ 168773 w 457804"/>
                <a:gd name="connsiteY6" fmla="*/ 492483 h 705628"/>
                <a:gd name="connsiteX7" fmla="*/ 288861 w 457804"/>
                <a:gd name="connsiteY7" fmla="*/ 259033 h 705628"/>
                <a:gd name="connsiteX8" fmla="*/ 358530 w 457804"/>
                <a:gd name="connsiteY8" fmla="*/ 93570 h 705628"/>
                <a:gd name="connsiteX9" fmla="*/ 436907 w 457804"/>
                <a:gd name="connsiteY9" fmla="*/ 6485 h 705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7804" h="705628">
                  <a:moveTo>
                    <a:pt x="436907" y="6485"/>
                  </a:moveTo>
                  <a:cubicBezTo>
                    <a:pt x="452873" y="35514"/>
                    <a:pt x="463698" y="178298"/>
                    <a:pt x="454324" y="267742"/>
                  </a:cubicBezTo>
                  <a:cubicBezTo>
                    <a:pt x="444950" y="357186"/>
                    <a:pt x="411144" y="480739"/>
                    <a:pt x="380664" y="543150"/>
                  </a:cubicBezTo>
                  <a:cubicBezTo>
                    <a:pt x="350184" y="605561"/>
                    <a:pt x="318676" y="616991"/>
                    <a:pt x="271444" y="642210"/>
                  </a:cubicBezTo>
                  <a:cubicBezTo>
                    <a:pt x="224212" y="667429"/>
                    <a:pt x="142267" y="687205"/>
                    <a:pt x="97273" y="694462"/>
                  </a:cubicBezTo>
                  <a:cubicBezTo>
                    <a:pt x="52279" y="701719"/>
                    <a:pt x="-10439" y="719416"/>
                    <a:pt x="1478" y="685753"/>
                  </a:cubicBezTo>
                  <a:cubicBezTo>
                    <a:pt x="13395" y="652090"/>
                    <a:pt x="120876" y="563603"/>
                    <a:pt x="168773" y="492483"/>
                  </a:cubicBezTo>
                  <a:cubicBezTo>
                    <a:pt x="216670" y="421363"/>
                    <a:pt x="259832" y="327250"/>
                    <a:pt x="288861" y="259033"/>
                  </a:cubicBezTo>
                  <a:cubicBezTo>
                    <a:pt x="317890" y="190816"/>
                    <a:pt x="336759" y="134210"/>
                    <a:pt x="358530" y="93570"/>
                  </a:cubicBezTo>
                  <a:cubicBezTo>
                    <a:pt x="380301" y="52930"/>
                    <a:pt x="420941" y="-22544"/>
                    <a:pt x="436907" y="6485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7" name="자유형: 도형 36">
              <a:extLst>
                <a:ext uri="{FF2B5EF4-FFF2-40B4-BE49-F238E27FC236}">
                  <a16:creationId xmlns:a16="http://schemas.microsoft.com/office/drawing/2014/main" id="{DB35B8B0-A373-4018-87C4-70E17796C1E3}"/>
                </a:ext>
              </a:extLst>
            </p:cNvPr>
            <p:cNvSpPr/>
            <p:nvPr/>
          </p:nvSpPr>
          <p:spPr>
            <a:xfrm>
              <a:off x="3946851" y="4428737"/>
              <a:ext cx="5506279" cy="11323762"/>
            </a:xfrm>
            <a:custGeom>
              <a:avLst/>
              <a:gdLst>
                <a:gd name="connsiteX0" fmla="*/ 281749 w 5506279"/>
                <a:gd name="connsiteY0" fmla="*/ 829955 h 11323762"/>
                <a:gd name="connsiteX1" fmla="*/ 281749 w 5506279"/>
                <a:gd name="connsiteY1" fmla="*/ 10434275 h 11323762"/>
                <a:gd name="connsiteX2" fmla="*/ 5224527 w 5506279"/>
                <a:gd name="connsiteY2" fmla="*/ 10434275 h 11323762"/>
                <a:gd name="connsiteX3" fmla="*/ 5224527 w 5506279"/>
                <a:gd name="connsiteY3" fmla="*/ 829955 h 11323762"/>
                <a:gd name="connsiteX4" fmla="*/ 538624 w 5506279"/>
                <a:gd name="connsiteY4" fmla="*/ 0 h 11323762"/>
                <a:gd name="connsiteX5" fmla="*/ 4967655 w 5506279"/>
                <a:gd name="connsiteY5" fmla="*/ 0 h 11323762"/>
                <a:gd name="connsiteX6" fmla="*/ 5506279 w 5506279"/>
                <a:gd name="connsiteY6" fmla="*/ 538624 h 11323762"/>
                <a:gd name="connsiteX7" fmla="*/ 5506279 w 5506279"/>
                <a:gd name="connsiteY7" fmla="*/ 10785138 h 11323762"/>
                <a:gd name="connsiteX8" fmla="*/ 4967655 w 5506279"/>
                <a:gd name="connsiteY8" fmla="*/ 11323762 h 11323762"/>
                <a:gd name="connsiteX9" fmla="*/ 538624 w 5506279"/>
                <a:gd name="connsiteY9" fmla="*/ 11323762 h 11323762"/>
                <a:gd name="connsiteX10" fmla="*/ 0 w 5506279"/>
                <a:gd name="connsiteY10" fmla="*/ 10785138 h 11323762"/>
                <a:gd name="connsiteX11" fmla="*/ 0 w 5506279"/>
                <a:gd name="connsiteY11" fmla="*/ 538624 h 11323762"/>
                <a:gd name="connsiteX12" fmla="*/ 538624 w 5506279"/>
                <a:gd name="connsiteY12" fmla="*/ 0 h 11323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506279" h="11323762">
                  <a:moveTo>
                    <a:pt x="281749" y="829955"/>
                  </a:moveTo>
                  <a:lnTo>
                    <a:pt x="281749" y="10434275"/>
                  </a:lnTo>
                  <a:lnTo>
                    <a:pt x="5224527" y="10434275"/>
                  </a:lnTo>
                  <a:lnTo>
                    <a:pt x="5224527" y="829955"/>
                  </a:lnTo>
                  <a:close/>
                  <a:moveTo>
                    <a:pt x="538624" y="0"/>
                  </a:moveTo>
                  <a:lnTo>
                    <a:pt x="4967655" y="0"/>
                  </a:lnTo>
                  <a:cubicBezTo>
                    <a:pt x="5265129" y="0"/>
                    <a:pt x="5506279" y="241150"/>
                    <a:pt x="5506279" y="538624"/>
                  </a:cubicBezTo>
                  <a:lnTo>
                    <a:pt x="5506279" y="10785138"/>
                  </a:lnTo>
                  <a:cubicBezTo>
                    <a:pt x="5506279" y="11082612"/>
                    <a:pt x="5265129" y="11323762"/>
                    <a:pt x="4967655" y="11323762"/>
                  </a:cubicBezTo>
                  <a:lnTo>
                    <a:pt x="538624" y="11323762"/>
                  </a:lnTo>
                  <a:cubicBezTo>
                    <a:pt x="241150" y="11323762"/>
                    <a:pt x="0" y="11082612"/>
                    <a:pt x="0" y="10785138"/>
                  </a:cubicBezTo>
                  <a:lnTo>
                    <a:pt x="0" y="538624"/>
                  </a:lnTo>
                  <a:cubicBezTo>
                    <a:pt x="0" y="241150"/>
                    <a:pt x="241150" y="0"/>
                    <a:pt x="538624" y="0"/>
                  </a:cubicBez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Face ID</a:t>
              </a:r>
              <a:endPara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5" name="자유형: 도형 34">
              <a:extLst>
                <a:ext uri="{FF2B5EF4-FFF2-40B4-BE49-F238E27FC236}">
                  <a16:creationId xmlns:a16="http://schemas.microsoft.com/office/drawing/2014/main" id="{C5F63640-37D3-492D-A0D7-A315868B52E7}"/>
                </a:ext>
              </a:extLst>
            </p:cNvPr>
            <p:cNvSpPr/>
            <p:nvPr/>
          </p:nvSpPr>
          <p:spPr>
            <a:xfrm>
              <a:off x="5446050" y="5932862"/>
              <a:ext cx="2828925" cy="2764675"/>
            </a:xfrm>
            <a:custGeom>
              <a:avLst/>
              <a:gdLst>
                <a:gd name="connsiteX0" fmla="*/ 2750563 w 2828925"/>
                <a:gd name="connsiteY0" fmla="*/ 2134813 h 2764675"/>
                <a:gd name="connsiteX1" fmla="*/ 2828925 w 2828925"/>
                <a:gd name="connsiteY1" fmla="*/ 2134813 h 2764675"/>
                <a:gd name="connsiteX2" fmla="*/ 2828925 w 2828925"/>
                <a:gd name="connsiteY2" fmla="*/ 2764675 h 2764675"/>
                <a:gd name="connsiteX3" fmla="*/ 2166937 w 2828925"/>
                <a:gd name="connsiteY3" fmla="*/ 2764675 h 2764675"/>
                <a:gd name="connsiteX4" fmla="*/ 2166937 w 2828925"/>
                <a:gd name="connsiteY4" fmla="*/ 2681933 h 2764675"/>
                <a:gd name="connsiteX5" fmla="*/ 2750563 w 2828925"/>
                <a:gd name="connsiteY5" fmla="*/ 2681933 h 2764675"/>
                <a:gd name="connsiteX6" fmla="*/ 0 w 2828925"/>
                <a:gd name="connsiteY6" fmla="*/ 2134813 h 2764675"/>
                <a:gd name="connsiteX7" fmla="*/ 78360 w 2828925"/>
                <a:gd name="connsiteY7" fmla="*/ 2134813 h 2764675"/>
                <a:gd name="connsiteX8" fmla="*/ 78360 w 2828925"/>
                <a:gd name="connsiteY8" fmla="*/ 2681933 h 2764675"/>
                <a:gd name="connsiteX9" fmla="*/ 661987 w 2828925"/>
                <a:gd name="connsiteY9" fmla="*/ 2681933 h 2764675"/>
                <a:gd name="connsiteX10" fmla="*/ 661987 w 2828925"/>
                <a:gd name="connsiteY10" fmla="*/ 2764675 h 2764675"/>
                <a:gd name="connsiteX11" fmla="*/ 0 w 2828925"/>
                <a:gd name="connsiteY11" fmla="*/ 2764675 h 2764675"/>
                <a:gd name="connsiteX12" fmla="*/ 2166937 w 2828925"/>
                <a:gd name="connsiteY12" fmla="*/ 0 h 2764675"/>
                <a:gd name="connsiteX13" fmla="*/ 2828925 w 2828925"/>
                <a:gd name="connsiteY13" fmla="*/ 0 h 2764675"/>
                <a:gd name="connsiteX14" fmla="*/ 2828925 w 2828925"/>
                <a:gd name="connsiteY14" fmla="*/ 629863 h 2764675"/>
                <a:gd name="connsiteX15" fmla="*/ 2750563 w 2828925"/>
                <a:gd name="connsiteY15" fmla="*/ 629863 h 2764675"/>
                <a:gd name="connsiteX16" fmla="*/ 2750563 w 2828925"/>
                <a:gd name="connsiteY16" fmla="*/ 82741 h 2764675"/>
                <a:gd name="connsiteX17" fmla="*/ 2166937 w 2828925"/>
                <a:gd name="connsiteY17" fmla="*/ 82741 h 2764675"/>
                <a:gd name="connsiteX18" fmla="*/ 0 w 2828925"/>
                <a:gd name="connsiteY18" fmla="*/ 0 h 2764675"/>
                <a:gd name="connsiteX19" fmla="*/ 661987 w 2828925"/>
                <a:gd name="connsiteY19" fmla="*/ 0 h 2764675"/>
                <a:gd name="connsiteX20" fmla="*/ 661987 w 2828925"/>
                <a:gd name="connsiteY20" fmla="*/ 82741 h 2764675"/>
                <a:gd name="connsiteX21" fmla="*/ 78360 w 2828925"/>
                <a:gd name="connsiteY21" fmla="*/ 82741 h 2764675"/>
                <a:gd name="connsiteX22" fmla="*/ 78360 w 2828925"/>
                <a:gd name="connsiteY22" fmla="*/ 629863 h 2764675"/>
                <a:gd name="connsiteX23" fmla="*/ 0 w 2828925"/>
                <a:gd name="connsiteY23" fmla="*/ 629863 h 2764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828925" h="2764675">
                  <a:moveTo>
                    <a:pt x="2750563" y="2134813"/>
                  </a:moveTo>
                  <a:lnTo>
                    <a:pt x="2828925" y="2134813"/>
                  </a:lnTo>
                  <a:lnTo>
                    <a:pt x="2828925" y="2764675"/>
                  </a:lnTo>
                  <a:lnTo>
                    <a:pt x="2166937" y="2764675"/>
                  </a:lnTo>
                  <a:lnTo>
                    <a:pt x="2166937" y="2681933"/>
                  </a:lnTo>
                  <a:lnTo>
                    <a:pt x="2750563" y="2681933"/>
                  </a:lnTo>
                  <a:close/>
                  <a:moveTo>
                    <a:pt x="0" y="2134813"/>
                  </a:moveTo>
                  <a:lnTo>
                    <a:pt x="78360" y="2134813"/>
                  </a:lnTo>
                  <a:lnTo>
                    <a:pt x="78360" y="2681933"/>
                  </a:lnTo>
                  <a:lnTo>
                    <a:pt x="661987" y="2681933"/>
                  </a:lnTo>
                  <a:lnTo>
                    <a:pt x="661987" y="2764675"/>
                  </a:lnTo>
                  <a:lnTo>
                    <a:pt x="0" y="2764675"/>
                  </a:lnTo>
                  <a:close/>
                  <a:moveTo>
                    <a:pt x="2166937" y="0"/>
                  </a:moveTo>
                  <a:lnTo>
                    <a:pt x="2828925" y="0"/>
                  </a:lnTo>
                  <a:lnTo>
                    <a:pt x="2828925" y="629863"/>
                  </a:lnTo>
                  <a:lnTo>
                    <a:pt x="2750563" y="629863"/>
                  </a:lnTo>
                  <a:lnTo>
                    <a:pt x="2750563" y="82741"/>
                  </a:lnTo>
                  <a:lnTo>
                    <a:pt x="2166937" y="82741"/>
                  </a:lnTo>
                  <a:close/>
                  <a:moveTo>
                    <a:pt x="0" y="0"/>
                  </a:moveTo>
                  <a:lnTo>
                    <a:pt x="661987" y="0"/>
                  </a:lnTo>
                  <a:lnTo>
                    <a:pt x="661987" y="82741"/>
                  </a:lnTo>
                  <a:lnTo>
                    <a:pt x="78360" y="82741"/>
                  </a:lnTo>
                  <a:lnTo>
                    <a:pt x="78360" y="629863"/>
                  </a:lnTo>
                  <a:lnTo>
                    <a:pt x="0" y="629863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graphicFrame>
        <p:nvGraphicFramePr>
          <p:cNvPr id="43" name="다이어그램 42"/>
          <p:cNvGraphicFramePr/>
          <p:nvPr/>
        </p:nvGraphicFramePr>
        <p:xfrm>
          <a:off x="2207934" y="1445799"/>
          <a:ext cx="4461224" cy="38815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4" name="직사각형 43"/>
          <p:cNvSpPr/>
          <p:nvPr/>
        </p:nvSpPr>
        <p:spPr>
          <a:xfrm>
            <a:off x="7446500" y="1343389"/>
            <a:ext cx="4182284" cy="35255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0" b="1" i="1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Aharoni" panose="02010803020104030203" pitchFamily="2" charset="-79"/>
              </a:rPr>
              <a:t>FACE TIME</a:t>
            </a:r>
            <a:endParaRPr kumimoji="0" lang="en-US" altLang="ko-KR" sz="1800" b="1" i="1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50000"/>
                </a:srgb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손글씨 펜" panose="03040600000000000000" pitchFamily="66" charset="-127"/>
                <a:ea typeface="나눔손글씨 펜" panose="03040600000000000000" pitchFamily="66" charset="-127"/>
                <a:cs typeface="+mn-cs"/>
              </a:rPr>
              <a:t>_17011780 </a:t>
            </a:r>
            <a:r>
              <a:rPr kumimoji="0" lang="ko-KR" alt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손글씨 펜" panose="03040600000000000000" pitchFamily="66" charset="-127"/>
                <a:ea typeface="나눔손글씨 펜" panose="03040600000000000000" pitchFamily="66" charset="-127"/>
                <a:cs typeface="+mn-cs"/>
              </a:rPr>
              <a:t>김연우</a:t>
            </a:r>
            <a:endParaRPr kumimoji="0" lang="en-US" altLang="ko-KR" sz="28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손글씨 펜" panose="03040600000000000000" pitchFamily="66" charset="-127"/>
              <a:ea typeface="나눔손글씨 펜" panose="03040600000000000000" pitchFamily="66" charset="-127"/>
              <a:cs typeface="+mn-cs"/>
            </a:endParaRPr>
          </a:p>
          <a:p>
            <a:pPr marL="0" marR="0" lvl="0" indent="0" algn="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손글씨 펜" panose="03040600000000000000" pitchFamily="66" charset="-127"/>
                <a:ea typeface="나눔손글씨 펜" panose="03040600000000000000" pitchFamily="66" charset="-127"/>
                <a:cs typeface="+mn-cs"/>
              </a:rPr>
              <a:t>_17011820 </a:t>
            </a:r>
            <a:r>
              <a:rPr kumimoji="0" lang="ko-KR" alt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손글씨 펜" panose="03040600000000000000" pitchFamily="66" charset="-127"/>
                <a:ea typeface="나눔손글씨 펜" panose="03040600000000000000" pitchFamily="66" charset="-127"/>
                <a:cs typeface="+mn-cs"/>
              </a:rPr>
              <a:t>송민주</a:t>
            </a:r>
            <a:endParaRPr kumimoji="0" lang="en-US" altLang="ko-KR" sz="28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손글씨 펜" panose="03040600000000000000" pitchFamily="66" charset="-127"/>
              <a:ea typeface="나눔손글씨 펜" panose="03040600000000000000" pitchFamily="66" charset="-127"/>
              <a:cs typeface="+mn-cs"/>
            </a:endParaRPr>
          </a:p>
          <a:p>
            <a:pPr marL="0" marR="0" lvl="0" indent="0" algn="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손글씨 펜" panose="03040600000000000000" pitchFamily="66" charset="-127"/>
                <a:ea typeface="나눔손글씨 펜" panose="03040600000000000000" pitchFamily="66" charset="-127"/>
                <a:cs typeface="+mn-cs"/>
              </a:rPr>
              <a:t>_17011830 </a:t>
            </a:r>
            <a:r>
              <a:rPr kumimoji="0" lang="ko-KR" altLang="en-US" sz="2800" b="0" i="1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손글씨 펜" panose="03040600000000000000" pitchFamily="66" charset="-127"/>
                <a:ea typeface="나눔손글씨 펜" panose="03040600000000000000" pitchFamily="66" charset="-127"/>
                <a:cs typeface="+mn-cs"/>
              </a:rPr>
              <a:t>백소현</a:t>
            </a:r>
            <a:endParaRPr kumimoji="0" lang="en-US" altLang="ko-KR" sz="28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손글씨 펜" panose="03040600000000000000" pitchFamily="66" charset="-127"/>
              <a:ea typeface="나눔손글씨 펜" panose="03040600000000000000" pitchFamily="66" charset="-127"/>
              <a:cs typeface="+mn-cs"/>
            </a:endParaRPr>
          </a:p>
          <a:p>
            <a:pPr marL="0" marR="0" lvl="0" indent="0" algn="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손글씨 펜" panose="03040600000000000000" pitchFamily="66" charset="-127"/>
                <a:ea typeface="나눔손글씨 펜" panose="03040600000000000000" pitchFamily="66" charset="-127"/>
                <a:cs typeface="+mn-cs"/>
              </a:rPr>
              <a:t>_17011850 </a:t>
            </a:r>
            <a:r>
              <a:rPr kumimoji="0" lang="ko-KR" alt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손글씨 펜" panose="03040600000000000000" pitchFamily="66" charset="-127"/>
                <a:ea typeface="나눔손글씨 펜" panose="03040600000000000000" pitchFamily="66" charset="-127"/>
                <a:cs typeface="+mn-cs"/>
              </a:rPr>
              <a:t>이세정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663700" y="7137400"/>
            <a:ext cx="5638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위 이미지 아이콘을 클릭하면 사진 파일을 선택할 수 있는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팝업창이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뜹니다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원하는 사진만 선택해 주시면 디자인해둔 크기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위치에 맞게 들어가요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.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3367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9557 -0.25092 L -0.09557 -0.25069 C -0.10364 -0.27546 -0.11158 -0.3 -0.11979 -0.32407 C -0.12369 -0.33564 -0.12695 -0.34838 -0.1319 -0.35856 C -0.13763 -0.37013 -0.14388 -0.38055 -0.14882 -0.39305 C -0.15598 -0.41088 -0.16132 -0.43078 -0.16822 -0.44884 C -0.17669 -0.47106 -0.1858 -0.49213 -0.19479 -0.51342 C -0.21315 -0.55694 -0.24388 -0.62338 -0.26263 -0.65115 C -0.27226 -0.66527 -0.28164 -0.68055 -0.29179 -0.69398 C -0.30416 -0.71088 -0.31718 -0.72615 -0.33033 -0.74143 C -0.35013 -0.76435 -0.37695 -0.79236 -0.39804 -0.81018 C -0.40104 -0.81273 -0.40455 -0.8125 -0.40768 -0.81458 C -0.41757 -0.82106 -0.42682 -0.82986 -0.43671 -0.83611 C -0.44309 -0.83981 -0.44987 -0.84097 -0.45612 -0.84467 C -0.4595 -0.84652 -0.46237 -0.85092 -0.46575 -0.85324 C -0.47135 -0.85671 -0.47708 -0.85902 -0.48268 -0.8618 C -0.48515 -0.86458 -0.48737 -0.86805 -0.48997 -0.87037 C -0.51171 -0.88981 -0.47721 -0.85162 -0.50937 -0.88333 C -0.51289 -0.8868 -0.51549 -0.89282 -0.51901 -0.89629 C -0.52604 -0.903 -0.53333 -0.90856 -0.54075 -0.91342 C -0.54869 -0.91875 -0.56953 -0.92708 -0.57708 -0.93055 C -0.57955 -0.93171 -0.58177 -0.93425 -0.58437 -0.93495 C -0.59401 -0.93726 -0.60377 -0.93726 -0.61341 -0.93935 C -0.62252 -0.94097 -0.63098 -0.9449 -0.63997 -0.94791 C -0.66171 -0.95486 -0.647 -0.94884 -0.66419 -0.95648 C -0.66536 -0.95949 -0.67252 -0.97638 -0.67148 -0.98217 C -0.66757 -1.00277 -0.66132 -1.00671 -0.65455 -1.02106 C -0.64908 -1.03217 -0.64544 -1.04166 -0.64244 -1.05532 C -0.64049 -1.06388 -0.63919 -1.07268 -0.6375 -1.08125 C -0.63671 -1.08541 -0.6358 -1.08958 -0.63515 -1.09398 C -0.63242 -1.11319 -0.63502 -1.10717 -0.63033 -1.1155 L -0.59401 -1.12407 " pathEditMode="relative" rAng="0" ptsTypes="AAAAAAAAAAAAAAAAAAAAAAAAAAAAAA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802" y="-4365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9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1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3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4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3" grpId="0">
        <p:bldAsOne/>
      </p:bldGraphic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AD9173"/>
            </a:gs>
            <a:gs pos="58000">
              <a:srgbClr val="C0A47F"/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직사각형 199"/>
          <p:cNvSpPr/>
          <p:nvPr/>
        </p:nvSpPr>
        <p:spPr>
          <a:xfrm>
            <a:off x="203199" y="673206"/>
            <a:ext cx="11772902" cy="603239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794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2" name="직사각형 191"/>
          <p:cNvSpPr/>
          <p:nvPr/>
        </p:nvSpPr>
        <p:spPr>
          <a:xfrm flipH="1">
            <a:off x="203197" y="1"/>
            <a:ext cx="11772903" cy="876299"/>
          </a:xfrm>
          <a:prstGeom prst="rect">
            <a:avLst/>
          </a:prstGeom>
          <a:solidFill>
            <a:srgbClr val="2B2D3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1099050" y="0"/>
            <a:ext cx="5533900" cy="8762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/>
            <a:r>
              <a:rPr lang="ko-KR" altLang="en-US" sz="2400" b="1" i="1" dirty="0">
                <a:solidFill>
                  <a:srgbClr val="AD9173"/>
                </a:solidFill>
                <a:cs typeface="Aharoni" panose="02010803020104030203" pitchFamily="2" charset="-79"/>
              </a:rPr>
              <a:t>인물 학습</a:t>
            </a:r>
            <a:endParaRPr lang="en-US" altLang="ko-KR" sz="2400" b="1" i="1" dirty="0">
              <a:solidFill>
                <a:srgbClr val="AD9173"/>
              </a:solidFill>
              <a:cs typeface="Aharoni" panose="02010803020104030203" pitchFamily="2" charset="-79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3351" y="1941564"/>
            <a:ext cx="6477000" cy="3495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766654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AD9173"/>
            </a:gs>
            <a:gs pos="58000">
              <a:srgbClr val="C0A47F"/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직사각형 199"/>
          <p:cNvSpPr/>
          <p:nvPr/>
        </p:nvSpPr>
        <p:spPr>
          <a:xfrm>
            <a:off x="203199" y="673206"/>
            <a:ext cx="11772902" cy="603239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794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2" name="직사각형 191"/>
          <p:cNvSpPr/>
          <p:nvPr/>
        </p:nvSpPr>
        <p:spPr>
          <a:xfrm flipH="1">
            <a:off x="203197" y="1"/>
            <a:ext cx="11772903" cy="876299"/>
          </a:xfrm>
          <a:prstGeom prst="rect">
            <a:avLst/>
          </a:prstGeom>
          <a:solidFill>
            <a:srgbClr val="2B2D3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1099050" y="0"/>
            <a:ext cx="5533900" cy="8762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/>
            <a:r>
              <a:rPr lang="ko-KR" altLang="en-US" sz="2400" b="1" i="1" dirty="0">
                <a:solidFill>
                  <a:srgbClr val="AD9173"/>
                </a:solidFill>
                <a:cs typeface="Aharoni" panose="02010803020104030203" pitchFamily="2" charset="-79"/>
              </a:rPr>
              <a:t>인물 학습</a:t>
            </a:r>
            <a:endParaRPr lang="en-US" altLang="ko-KR" sz="2400" b="1" i="1" dirty="0">
              <a:solidFill>
                <a:srgbClr val="AD9173"/>
              </a:solidFill>
              <a:cs typeface="Aharoni" panose="02010803020104030203" pitchFamily="2" charset="-79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03BA84C-2EE5-46B9-99CC-8866E12EAA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6788" y="1351666"/>
            <a:ext cx="2806700" cy="457835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E5C7A46-4AD9-4F4D-8DEE-899B74083C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3419" y="2147673"/>
            <a:ext cx="6308742" cy="276369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5A8EDAA-9ED4-4BDD-91B9-A761FD4C5E10}"/>
              </a:ext>
            </a:extLst>
          </p:cNvPr>
          <p:cNvSpPr txBox="1"/>
          <p:nvPr/>
        </p:nvSpPr>
        <p:spPr>
          <a:xfrm>
            <a:off x="7982864" y="5254484"/>
            <a:ext cx="3327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AA844C"/>
                </a:solidFill>
              </a:rPr>
              <a:t>-&gt; </a:t>
            </a:r>
            <a:r>
              <a:rPr lang="en-US" altLang="ko-KR" dirty="0" err="1">
                <a:solidFill>
                  <a:srgbClr val="AA844C"/>
                </a:solidFill>
              </a:rPr>
              <a:t>MinMaxScaler</a:t>
            </a:r>
            <a:endParaRPr lang="ko-KR" altLang="en-US" dirty="0">
              <a:solidFill>
                <a:srgbClr val="AA844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9656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AD9173"/>
            </a:gs>
            <a:gs pos="58000">
              <a:srgbClr val="C0A47F"/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직사각형 199"/>
          <p:cNvSpPr/>
          <p:nvPr/>
        </p:nvSpPr>
        <p:spPr>
          <a:xfrm>
            <a:off x="215901" y="673205"/>
            <a:ext cx="11772902" cy="603239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794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2" name="직사각형 191"/>
          <p:cNvSpPr/>
          <p:nvPr/>
        </p:nvSpPr>
        <p:spPr>
          <a:xfrm flipH="1">
            <a:off x="203197" y="1"/>
            <a:ext cx="11772903" cy="876299"/>
          </a:xfrm>
          <a:prstGeom prst="rect">
            <a:avLst/>
          </a:prstGeom>
          <a:solidFill>
            <a:srgbClr val="2B2D3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1099050" y="0"/>
            <a:ext cx="5533900" cy="8762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/>
            <a:r>
              <a:rPr lang="ko-KR" altLang="en-US" sz="2400" b="1" i="1" dirty="0">
                <a:solidFill>
                  <a:srgbClr val="AD9173"/>
                </a:solidFill>
                <a:cs typeface="Aharoni" panose="02010803020104030203" pitchFamily="2" charset="-79"/>
              </a:rPr>
              <a:t>인물 학습</a:t>
            </a:r>
            <a:endParaRPr lang="en-US" altLang="ko-KR" sz="2400" b="1" i="1" dirty="0">
              <a:solidFill>
                <a:srgbClr val="AD9173"/>
              </a:solidFill>
              <a:cs typeface="Aharoni" panose="02010803020104030203" pitchFamily="2" charset="-79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C20F666-E646-4664-8440-DDEDA3D933C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88" t="30331" r="22254" b="16589"/>
          <a:stretch/>
        </p:blipFill>
        <p:spPr>
          <a:xfrm>
            <a:off x="342844" y="1855116"/>
            <a:ext cx="5613512" cy="267917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AF66A3B-3081-4A0A-A6C3-A75EC851215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27" t="20167" r="837" b="12050"/>
          <a:stretch/>
        </p:blipFill>
        <p:spPr>
          <a:xfrm>
            <a:off x="6235646" y="2055041"/>
            <a:ext cx="5099901" cy="24792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5934BAD-26A3-49A3-9C52-8DEF8A56E85B}"/>
              </a:ext>
            </a:extLst>
          </p:cNvPr>
          <p:cNvSpPr txBox="1"/>
          <p:nvPr/>
        </p:nvSpPr>
        <p:spPr>
          <a:xfrm>
            <a:off x="1940283" y="4989887"/>
            <a:ext cx="33276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err="1">
                <a:solidFill>
                  <a:srgbClr val="AA844C"/>
                </a:solidFill>
              </a:rPr>
              <a:t>softmax</a:t>
            </a:r>
            <a:endParaRPr lang="ko-KR" altLang="en-US" sz="2800" dirty="0">
              <a:solidFill>
                <a:srgbClr val="AA844C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C5DD30C-FDEC-49D0-912E-60C7779C4AE5}"/>
              </a:ext>
            </a:extLst>
          </p:cNvPr>
          <p:cNvSpPr txBox="1"/>
          <p:nvPr/>
        </p:nvSpPr>
        <p:spPr>
          <a:xfrm>
            <a:off x="7927942" y="4989887"/>
            <a:ext cx="2771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err="1">
                <a:solidFill>
                  <a:srgbClr val="AA844C"/>
                </a:solidFill>
              </a:rPr>
              <a:t>one_hot</a:t>
            </a:r>
            <a:endParaRPr lang="ko-KR" altLang="en-US" sz="2800" dirty="0">
              <a:solidFill>
                <a:srgbClr val="AA844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5945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AD9173"/>
            </a:gs>
            <a:gs pos="58000">
              <a:srgbClr val="C0A47F"/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직사각형 199"/>
          <p:cNvSpPr/>
          <p:nvPr/>
        </p:nvSpPr>
        <p:spPr>
          <a:xfrm>
            <a:off x="203198" y="644527"/>
            <a:ext cx="11772902" cy="603239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794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2" name="직사각형 191"/>
          <p:cNvSpPr/>
          <p:nvPr/>
        </p:nvSpPr>
        <p:spPr>
          <a:xfrm flipH="1">
            <a:off x="203197" y="1"/>
            <a:ext cx="11772903" cy="876299"/>
          </a:xfrm>
          <a:prstGeom prst="rect">
            <a:avLst/>
          </a:prstGeom>
          <a:solidFill>
            <a:srgbClr val="2B2D3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1099050" y="0"/>
            <a:ext cx="5533900" cy="8762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/>
            <a:r>
              <a:rPr lang="ko-KR" altLang="en-US" sz="2400" b="1" i="1" dirty="0">
                <a:solidFill>
                  <a:srgbClr val="AD9173"/>
                </a:solidFill>
                <a:cs typeface="Aharoni" panose="02010803020104030203" pitchFamily="2" charset="-79"/>
              </a:rPr>
              <a:t>인물 학습</a:t>
            </a:r>
            <a:endParaRPr lang="en-US" altLang="ko-KR" sz="2400" b="1" i="1" dirty="0">
              <a:solidFill>
                <a:srgbClr val="AD9173"/>
              </a:solidFill>
              <a:cs typeface="Aharoni" panose="02010803020104030203" pitchFamily="2" charset="-79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DBDD833-1C01-4964-8282-B5EF28DE925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06" t="-617" b="617"/>
          <a:stretch/>
        </p:blipFill>
        <p:spPr>
          <a:xfrm>
            <a:off x="6215955" y="1320500"/>
            <a:ext cx="3689029" cy="48069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318E955-AF38-4EC1-B53B-8423BF18B2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0754" y="1368423"/>
            <a:ext cx="2336800" cy="484505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37446F3-CCF0-41F9-8A1D-50EDDEB9F82F}"/>
              </a:ext>
            </a:extLst>
          </p:cNvPr>
          <p:cNvSpPr txBox="1"/>
          <p:nvPr/>
        </p:nvSpPr>
        <p:spPr>
          <a:xfrm>
            <a:off x="2590219" y="1012723"/>
            <a:ext cx="33276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AA844C"/>
                </a:solidFill>
              </a:rPr>
              <a:t>step </a:t>
            </a:r>
            <a:r>
              <a:rPr lang="en-US" altLang="ko-KR" sz="1400" dirty="0">
                <a:solidFill>
                  <a:srgbClr val="775C35"/>
                </a:solidFill>
              </a:rPr>
              <a:t>cost</a:t>
            </a:r>
            <a:endParaRPr lang="ko-KR" altLang="en-US" sz="1400" dirty="0">
              <a:solidFill>
                <a:srgbClr val="775C35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7497D1F-019E-41DD-8904-52D5059272E5}"/>
              </a:ext>
            </a:extLst>
          </p:cNvPr>
          <p:cNvSpPr txBox="1"/>
          <p:nvPr/>
        </p:nvSpPr>
        <p:spPr>
          <a:xfrm>
            <a:off x="6215955" y="978149"/>
            <a:ext cx="33276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AA844C"/>
                </a:solidFill>
              </a:rPr>
              <a:t>step </a:t>
            </a:r>
            <a:r>
              <a:rPr lang="en-US" altLang="ko-KR" sz="1400" dirty="0">
                <a:solidFill>
                  <a:srgbClr val="775C35"/>
                </a:solidFill>
              </a:rPr>
              <a:t>cost</a:t>
            </a:r>
            <a:endParaRPr lang="ko-KR" altLang="en-US" sz="1400" dirty="0">
              <a:solidFill>
                <a:srgbClr val="775C3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37448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D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/>
          <p:cNvSpPr/>
          <p:nvPr/>
        </p:nvSpPr>
        <p:spPr>
          <a:xfrm rot="5400000" flipH="1">
            <a:off x="-1549400" y="1549401"/>
            <a:ext cx="6858000" cy="3759201"/>
          </a:xfrm>
          <a:prstGeom prst="rect">
            <a:avLst/>
          </a:prstGeom>
          <a:solidFill>
            <a:srgbClr val="2B2D39"/>
          </a:solidFill>
          <a:ln>
            <a:noFill/>
          </a:ln>
          <a:effectLst>
            <a:outerShdw blurRad="1270000" dist="1231900" sx="87000" sy="87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9" name="직사각형 198"/>
          <p:cNvSpPr/>
          <p:nvPr/>
        </p:nvSpPr>
        <p:spPr>
          <a:xfrm>
            <a:off x="364704" y="479226"/>
            <a:ext cx="3167963" cy="18151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/>
            <a:r>
              <a:rPr lang="ko-KR" altLang="en-US" sz="4000" b="1" i="1" dirty="0">
                <a:solidFill>
                  <a:srgbClr val="AD9173"/>
                </a:solidFill>
                <a:cs typeface="Aharoni" panose="02010803020104030203" pitchFamily="2" charset="-79"/>
              </a:rPr>
              <a:t>인물 분류</a:t>
            </a:r>
            <a:endParaRPr lang="en-US" altLang="ko-KR" sz="4000" b="1" i="1" dirty="0">
              <a:solidFill>
                <a:srgbClr val="AD9173"/>
              </a:solidFill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018753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AD9173"/>
            </a:gs>
            <a:gs pos="58000">
              <a:srgbClr val="C0A47F"/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직사각형 199"/>
          <p:cNvSpPr/>
          <p:nvPr/>
        </p:nvSpPr>
        <p:spPr>
          <a:xfrm>
            <a:off x="203199" y="673206"/>
            <a:ext cx="11772902" cy="603239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794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2" name="직사각형 191"/>
          <p:cNvSpPr/>
          <p:nvPr/>
        </p:nvSpPr>
        <p:spPr>
          <a:xfrm flipH="1">
            <a:off x="203197" y="1"/>
            <a:ext cx="11772903" cy="876299"/>
          </a:xfrm>
          <a:prstGeom prst="rect">
            <a:avLst/>
          </a:prstGeom>
          <a:solidFill>
            <a:srgbClr val="2B2D3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1099050" y="0"/>
            <a:ext cx="5533900" cy="8762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b="1" i="1" dirty="0">
                <a:solidFill>
                  <a:srgbClr val="B8A085"/>
                </a:solidFill>
                <a:latin typeface="맑은 고딕"/>
                <a:ea typeface="맑은 고딕" panose="020B0503020000020004" pitchFamily="50" charset="-127"/>
                <a:cs typeface="Aharoni" panose="02010803020104030203" pitchFamily="2" charset="-79"/>
              </a:rPr>
              <a:t>인물 분류하기</a:t>
            </a:r>
            <a:endParaRPr kumimoji="0" lang="en-US" altLang="ko-KR" sz="800" b="1" i="1" u="none" strike="noStrike" kern="1200" cap="none" spc="0" normalizeH="0" baseline="0" noProof="0" dirty="0">
              <a:ln>
                <a:noFill/>
              </a:ln>
              <a:solidFill>
                <a:srgbClr val="B8A085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1753" y="1260527"/>
            <a:ext cx="6010275" cy="4857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905550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직사각형 32"/>
          <p:cNvSpPr/>
          <p:nvPr/>
        </p:nvSpPr>
        <p:spPr>
          <a:xfrm>
            <a:off x="1099050" y="0"/>
            <a:ext cx="5533900" cy="8762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800" b="1" i="1" u="none" strike="noStrike" kern="1200" cap="none" spc="0" normalizeH="0" baseline="0" noProof="0" dirty="0">
              <a:ln>
                <a:noFill/>
              </a:ln>
              <a:solidFill>
                <a:srgbClr val="B8A085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양쪽 모서리가 둥근 사각형 21">
            <a:extLst>
              <a:ext uri="{FF2B5EF4-FFF2-40B4-BE49-F238E27FC236}">
                <a16:creationId xmlns:a16="http://schemas.microsoft.com/office/drawing/2014/main" id="{5A745671-91FD-4A4A-B0FB-42231ADE3008}"/>
              </a:ext>
            </a:extLst>
          </p:cNvPr>
          <p:cNvSpPr/>
          <p:nvPr/>
        </p:nvSpPr>
        <p:spPr>
          <a:xfrm>
            <a:off x="1197847" y="381000"/>
            <a:ext cx="9920729" cy="5377782"/>
          </a:xfrm>
          <a:prstGeom prst="round2SameRect">
            <a:avLst>
              <a:gd name="adj1" fmla="val 0"/>
              <a:gd name="adj2" fmla="val 5356"/>
            </a:avLst>
          </a:prstGeom>
          <a:solidFill>
            <a:srgbClr val="4E4C4D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모서리가 둥근 직사각형 22">
            <a:extLst>
              <a:ext uri="{FF2B5EF4-FFF2-40B4-BE49-F238E27FC236}">
                <a16:creationId xmlns:a16="http://schemas.microsoft.com/office/drawing/2014/main" id="{E1B5CB5F-601E-4E86-8632-D1369F27C14C}"/>
              </a:ext>
            </a:extLst>
          </p:cNvPr>
          <p:cNvSpPr/>
          <p:nvPr/>
        </p:nvSpPr>
        <p:spPr>
          <a:xfrm>
            <a:off x="1518847" y="1031032"/>
            <a:ext cx="9276433" cy="448031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E1594579-A385-40E7-BA4F-ACDB6F75954E}"/>
              </a:ext>
            </a:extLst>
          </p:cNvPr>
          <p:cNvGrpSpPr/>
          <p:nvPr/>
        </p:nvGrpSpPr>
        <p:grpSpPr>
          <a:xfrm>
            <a:off x="314735" y="5759122"/>
            <a:ext cx="11710710" cy="1428870"/>
            <a:chOff x="314735" y="5528163"/>
            <a:chExt cx="11710710" cy="1659829"/>
          </a:xfrm>
        </p:grpSpPr>
        <p:sp>
          <p:nvSpPr>
            <p:cNvPr id="13" name="모서리가 둥근 직사각형 25">
              <a:extLst>
                <a:ext uri="{FF2B5EF4-FFF2-40B4-BE49-F238E27FC236}">
                  <a16:creationId xmlns:a16="http://schemas.microsoft.com/office/drawing/2014/main" id="{39B881EC-688C-45CF-A3E3-533A54EAF28B}"/>
                </a:ext>
              </a:extLst>
            </p:cNvPr>
            <p:cNvSpPr/>
            <p:nvPr/>
          </p:nvSpPr>
          <p:spPr>
            <a:xfrm>
              <a:off x="8914741" y="5528163"/>
              <a:ext cx="1221796" cy="193875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4" name="모서리가 둥근 직사각형 24">
              <a:extLst>
                <a:ext uri="{FF2B5EF4-FFF2-40B4-BE49-F238E27FC236}">
                  <a16:creationId xmlns:a16="http://schemas.microsoft.com/office/drawing/2014/main" id="{5AA33098-1F09-4CE0-9E23-168198E7AD13}"/>
                </a:ext>
              </a:extLst>
            </p:cNvPr>
            <p:cNvSpPr/>
            <p:nvPr/>
          </p:nvSpPr>
          <p:spPr>
            <a:xfrm>
              <a:off x="2129745" y="5528163"/>
              <a:ext cx="1221796" cy="193875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5" name="사다리꼴 14">
              <a:extLst>
                <a:ext uri="{FF2B5EF4-FFF2-40B4-BE49-F238E27FC236}">
                  <a16:creationId xmlns:a16="http://schemas.microsoft.com/office/drawing/2014/main" id="{5DF56E78-CE78-4DD3-95E6-81C8ED6DE8D5}"/>
                </a:ext>
              </a:extLst>
            </p:cNvPr>
            <p:cNvSpPr/>
            <p:nvPr/>
          </p:nvSpPr>
          <p:spPr>
            <a:xfrm>
              <a:off x="314735" y="5715443"/>
              <a:ext cx="11710710" cy="1142557"/>
            </a:xfrm>
            <a:prstGeom prst="trapezoid">
              <a:avLst>
                <a:gd name="adj" fmla="val 78388"/>
              </a:avLst>
            </a:prstGeom>
            <a:solidFill>
              <a:srgbClr val="F6F6F6"/>
            </a:solidFill>
            <a:ln w="92075">
              <a:solidFill>
                <a:srgbClr val="F6F6F6"/>
              </a:solidFill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6" name="사다리꼴 15">
              <a:extLst>
                <a:ext uri="{FF2B5EF4-FFF2-40B4-BE49-F238E27FC236}">
                  <a16:creationId xmlns:a16="http://schemas.microsoft.com/office/drawing/2014/main" id="{6B941A52-2811-4F95-9198-FC8E9CF02BF1}"/>
                </a:ext>
              </a:extLst>
            </p:cNvPr>
            <p:cNvSpPr/>
            <p:nvPr/>
          </p:nvSpPr>
          <p:spPr>
            <a:xfrm>
              <a:off x="1197847" y="5877996"/>
              <a:ext cx="9920729" cy="702305"/>
            </a:xfrm>
            <a:prstGeom prst="trapezoid">
              <a:avLst>
                <a:gd name="adj" fmla="val 64216"/>
              </a:avLst>
            </a:prstGeom>
            <a:solidFill>
              <a:schemeClr val="tx1">
                <a:lumMod val="65000"/>
                <a:lumOff val="35000"/>
              </a:schemeClr>
            </a:solidFill>
            <a:ln w="92075">
              <a:noFill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7" name="사다리꼴 16">
              <a:extLst>
                <a:ext uri="{FF2B5EF4-FFF2-40B4-BE49-F238E27FC236}">
                  <a16:creationId xmlns:a16="http://schemas.microsoft.com/office/drawing/2014/main" id="{D1AF9E74-6E26-43B9-B8DA-399709C292D1}"/>
                </a:ext>
              </a:extLst>
            </p:cNvPr>
            <p:cNvSpPr/>
            <p:nvPr/>
          </p:nvSpPr>
          <p:spPr>
            <a:xfrm>
              <a:off x="5042161" y="6746190"/>
              <a:ext cx="2172970" cy="191617"/>
            </a:xfrm>
            <a:prstGeom prst="trapezoid">
              <a:avLst>
                <a:gd name="adj" fmla="val 27124"/>
              </a:avLst>
            </a:prstGeom>
            <a:solidFill>
              <a:schemeClr val="bg1">
                <a:lumMod val="75000"/>
              </a:schemeClr>
            </a:solidFill>
            <a:ln w="92075">
              <a:noFill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9037726D-4FA7-4D4A-BA48-C63BDB7E4D9E}"/>
                </a:ext>
              </a:extLst>
            </p:cNvPr>
            <p:cNvGrpSpPr/>
            <p:nvPr/>
          </p:nvGrpSpPr>
          <p:grpSpPr>
            <a:xfrm>
              <a:off x="1620431" y="6086592"/>
              <a:ext cx="2944390" cy="1059234"/>
              <a:chOff x="1620431" y="6086592"/>
              <a:chExt cx="2944390" cy="1059234"/>
            </a:xfrm>
          </p:grpSpPr>
          <p:sp>
            <p:nvSpPr>
              <p:cNvPr id="24" name="타원 23">
                <a:extLst>
                  <a:ext uri="{FF2B5EF4-FFF2-40B4-BE49-F238E27FC236}">
                    <a16:creationId xmlns:a16="http://schemas.microsoft.com/office/drawing/2014/main" id="{F4C1F14A-27B0-47BE-A9D8-115B45BA9393}"/>
                  </a:ext>
                </a:extLst>
              </p:cNvPr>
              <p:cNvSpPr/>
              <p:nvPr/>
            </p:nvSpPr>
            <p:spPr>
              <a:xfrm>
                <a:off x="2271536" y="6241326"/>
                <a:ext cx="2293285" cy="904500"/>
              </a:xfrm>
              <a:prstGeom prst="ellipse">
                <a:avLst/>
              </a:prstGeom>
              <a:solidFill>
                <a:schemeClr val="tx1">
                  <a:alpha val="98000"/>
                </a:schemeClr>
              </a:solidFill>
              <a:ln>
                <a:noFill/>
              </a:ln>
              <a:effectLst>
                <a:softEdge rad="317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5" name="모서리가 둥근 직사각형 8">
                <a:extLst>
                  <a:ext uri="{FF2B5EF4-FFF2-40B4-BE49-F238E27FC236}">
                    <a16:creationId xmlns:a16="http://schemas.microsoft.com/office/drawing/2014/main" id="{8D3A888F-F2D1-4389-AEA3-B0DA3E430AC9}"/>
                  </a:ext>
                </a:extLst>
              </p:cNvPr>
              <p:cNvSpPr/>
              <p:nvPr/>
            </p:nvSpPr>
            <p:spPr>
              <a:xfrm rot="640875">
                <a:off x="2515302" y="6334576"/>
                <a:ext cx="1327288" cy="573179"/>
              </a:xfrm>
              <a:custGeom>
                <a:avLst/>
                <a:gdLst>
                  <a:gd name="connsiteX0" fmla="*/ 0 w 559397"/>
                  <a:gd name="connsiteY0" fmla="*/ 77597 h 155194"/>
                  <a:gd name="connsiteX1" fmla="*/ 77597 w 559397"/>
                  <a:gd name="connsiteY1" fmla="*/ 0 h 155194"/>
                  <a:gd name="connsiteX2" fmla="*/ 481800 w 559397"/>
                  <a:gd name="connsiteY2" fmla="*/ 0 h 155194"/>
                  <a:gd name="connsiteX3" fmla="*/ 559397 w 559397"/>
                  <a:gd name="connsiteY3" fmla="*/ 77597 h 155194"/>
                  <a:gd name="connsiteX4" fmla="*/ 559397 w 559397"/>
                  <a:gd name="connsiteY4" fmla="*/ 77597 h 155194"/>
                  <a:gd name="connsiteX5" fmla="*/ 481800 w 559397"/>
                  <a:gd name="connsiteY5" fmla="*/ 155194 h 155194"/>
                  <a:gd name="connsiteX6" fmla="*/ 77597 w 559397"/>
                  <a:gd name="connsiteY6" fmla="*/ 155194 h 155194"/>
                  <a:gd name="connsiteX7" fmla="*/ 0 w 559397"/>
                  <a:gd name="connsiteY7" fmla="*/ 77597 h 155194"/>
                  <a:gd name="connsiteX0" fmla="*/ 0 w 559397"/>
                  <a:gd name="connsiteY0" fmla="*/ 77597 h 155194"/>
                  <a:gd name="connsiteX1" fmla="*/ 77597 w 559397"/>
                  <a:gd name="connsiteY1" fmla="*/ 0 h 155194"/>
                  <a:gd name="connsiteX2" fmla="*/ 481800 w 559397"/>
                  <a:gd name="connsiteY2" fmla="*/ 0 h 155194"/>
                  <a:gd name="connsiteX3" fmla="*/ 559397 w 559397"/>
                  <a:gd name="connsiteY3" fmla="*/ 77597 h 155194"/>
                  <a:gd name="connsiteX4" fmla="*/ 559397 w 559397"/>
                  <a:gd name="connsiteY4" fmla="*/ 77597 h 155194"/>
                  <a:gd name="connsiteX5" fmla="*/ 481800 w 559397"/>
                  <a:gd name="connsiteY5" fmla="*/ 155194 h 155194"/>
                  <a:gd name="connsiteX6" fmla="*/ 77597 w 559397"/>
                  <a:gd name="connsiteY6" fmla="*/ 155194 h 155194"/>
                  <a:gd name="connsiteX7" fmla="*/ 0 w 559397"/>
                  <a:gd name="connsiteY7" fmla="*/ 77597 h 155194"/>
                  <a:gd name="connsiteX0" fmla="*/ 7 w 559404"/>
                  <a:gd name="connsiteY0" fmla="*/ 77597 h 252766"/>
                  <a:gd name="connsiteX1" fmla="*/ 77604 w 559404"/>
                  <a:gd name="connsiteY1" fmla="*/ 0 h 252766"/>
                  <a:gd name="connsiteX2" fmla="*/ 481807 w 559404"/>
                  <a:gd name="connsiteY2" fmla="*/ 0 h 252766"/>
                  <a:gd name="connsiteX3" fmla="*/ 559404 w 559404"/>
                  <a:gd name="connsiteY3" fmla="*/ 77597 h 252766"/>
                  <a:gd name="connsiteX4" fmla="*/ 559404 w 559404"/>
                  <a:gd name="connsiteY4" fmla="*/ 77597 h 252766"/>
                  <a:gd name="connsiteX5" fmla="*/ 481807 w 559404"/>
                  <a:gd name="connsiteY5" fmla="*/ 155194 h 252766"/>
                  <a:gd name="connsiteX6" fmla="*/ 74199 w 559404"/>
                  <a:gd name="connsiteY6" fmla="*/ 252766 h 252766"/>
                  <a:gd name="connsiteX7" fmla="*/ 7 w 559404"/>
                  <a:gd name="connsiteY7" fmla="*/ 77597 h 252766"/>
                  <a:gd name="connsiteX0" fmla="*/ 7 w 559404"/>
                  <a:gd name="connsiteY0" fmla="*/ 77597 h 252766"/>
                  <a:gd name="connsiteX1" fmla="*/ 77604 w 559404"/>
                  <a:gd name="connsiteY1" fmla="*/ 0 h 252766"/>
                  <a:gd name="connsiteX2" fmla="*/ 481807 w 559404"/>
                  <a:gd name="connsiteY2" fmla="*/ 0 h 252766"/>
                  <a:gd name="connsiteX3" fmla="*/ 559404 w 559404"/>
                  <a:gd name="connsiteY3" fmla="*/ 77597 h 252766"/>
                  <a:gd name="connsiteX4" fmla="*/ 559404 w 559404"/>
                  <a:gd name="connsiteY4" fmla="*/ 77597 h 252766"/>
                  <a:gd name="connsiteX5" fmla="*/ 434392 w 559404"/>
                  <a:gd name="connsiteY5" fmla="*/ 135058 h 252766"/>
                  <a:gd name="connsiteX6" fmla="*/ 74199 w 559404"/>
                  <a:gd name="connsiteY6" fmla="*/ 252766 h 252766"/>
                  <a:gd name="connsiteX7" fmla="*/ 7 w 559404"/>
                  <a:gd name="connsiteY7" fmla="*/ 77597 h 252766"/>
                  <a:gd name="connsiteX0" fmla="*/ 7 w 585320"/>
                  <a:gd name="connsiteY0" fmla="*/ 77597 h 252766"/>
                  <a:gd name="connsiteX1" fmla="*/ 77604 w 585320"/>
                  <a:gd name="connsiteY1" fmla="*/ 0 h 252766"/>
                  <a:gd name="connsiteX2" fmla="*/ 481807 w 585320"/>
                  <a:gd name="connsiteY2" fmla="*/ 0 h 252766"/>
                  <a:gd name="connsiteX3" fmla="*/ 559404 w 585320"/>
                  <a:gd name="connsiteY3" fmla="*/ 77597 h 252766"/>
                  <a:gd name="connsiteX4" fmla="*/ 585320 w 585320"/>
                  <a:gd name="connsiteY4" fmla="*/ 99365 h 252766"/>
                  <a:gd name="connsiteX5" fmla="*/ 434392 w 585320"/>
                  <a:gd name="connsiteY5" fmla="*/ 135058 h 252766"/>
                  <a:gd name="connsiteX6" fmla="*/ 74199 w 585320"/>
                  <a:gd name="connsiteY6" fmla="*/ 252766 h 252766"/>
                  <a:gd name="connsiteX7" fmla="*/ 7 w 585320"/>
                  <a:gd name="connsiteY7" fmla="*/ 77597 h 252766"/>
                  <a:gd name="connsiteX0" fmla="*/ 7 w 585320"/>
                  <a:gd name="connsiteY0" fmla="*/ 77597 h 252766"/>
                  <a:gd name="connsiteX1" fmla="*/ 77604 w 585320"/>
                  <a:gd name="connsiteY1" fmla="*/ 0 h 252766"/>
                  <a:gd name="connsiteX2" fmla="*/ 481807 w 585320"/>
                  <a:gd name="connsiteY2" fmla="*/ 0 h 252766"/>
                  <a:gd name="connsiteX3" fmla="*/ 572254 w 585320"/>
                  <a:gd name="connsiteY3" fmla="*/ 55787 h 252766"/>
                  <a:gd name="connsiteX4" fmla="*/ 585320 w 585320"/>
                  <a:gd name="connsiteY4" fmla="*/ 99365 h 252766"/>
                  <a:gd name="connsiteX5" fmla="*/ 434392 w 585320"/>
                  <a:gd name="connsiteY5" fmla="*/ 135058 h 252766"/>
                  <a:gd name="connsiteX6" fmla="*/ 74199 w 585320"/>
                  <a:gd name="connsiteY6" fmla="*/ 252766 h 252766"/>
                  <a:gd name="connsiteX7" fmla="*/ 7 w 585320"/>
                  <a:gd name="connsiteY7" fmla="*/ 77597 h 2527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85320" h="252766">
                    <a:moveTo>
                      <a:pt x="7" y="77597"/>
                    </a:moveTo>
                    <a:cubicBezTo>
                      <a:pt x="574" y="35469"/>
                      <a:pt x="34748" y="0"/>
                      <a:pt x="77604" y="0"/>
                    </a:cubicBezTo>
                    <a:lnTo>
                      <a:pt x="481807" y="0"/>
                    </a:lnTo>
                    <a:cubicBezTo>
                      <a:pt x="524663" y="0"/>
                      <a:pt x="572254" y="12931"/>
                      <a:pt x="572254" y="55787"/>
                    </a:cubicBezTo>
                    <a:lnTo>
                      <a:pt x="585320" y="99365"/>
                    </a:lnTo>
                    <a:cubicBezTo>
                      <a:pt x="585320" y="142221"/>
                      <a:pt x="477248" y="135058"/>
                      <a:pt x="434392" y="135058"/>
                    </a:cubicBezTo>
                    <a:cubicBezTo>
                      <a:pt x="241424" y="121808"/>
                      <a:pt x="208933" y="252766"/>
                      <a:pt x="74199" y="252766"/>
                    </a:cubicBezTo>
                    <a:cubicBezTo>
                      <a:pt x="31343" y="252766"/>
                      <a:pt x="-560" y="119725"/>
                      <a:pt x="7" y="77597"/>
                    </a:cubicBezTo>
                    <a:close/>
                  </a:path>
                </a:pathLst>
              </a:custGeom>
              <a:solidFill>
                <a:srgbClr val="F2A59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6" name="자유형 43">
                <a:extLst>
                  <a:ext uri="{FF2B5EF4-FFF2-40B4-BE49-F238E27FC236}">
                    <a16:creationId xmlns:a16="http://schemas.microsoft.com/office/drawing/2014/main" id="{974773E5-3E56-4256-807A-06AE972B48A5}"/>
                  </a:ext>
                </a:extLst>
              </p:cNvPr>
              <p:cNvSpPr/>
              <p:nvPr/>
            </p:nvSpPr>
            <p:spPr>
              <a:xfrm>
                <a:off x="1620431" y="6086592"/>
                <a:ext cx="2584850" cy="771408"/>
              </a:xfrm>
              <a:custGeom>
                <a:avLst/>
                <a:gdLst>
                  <a:gd name="connsiteX0" fmla="*/ 1197054 w 2584850"/>
                  <a:gd name="connsiteY0" fmla="*/ 0 h 771408"/>
                  <a:gd name="connsiteX1" fmla="*/ 1423847 w 2584850"/>
                  <a:gd name="connsiteY1" fmla="*/ 32400 h 771408"/>
                  <a:gd name="connsiteX2" fmla="*/ 1743667 w 2584850"/>
                  <a:gd name="connsiteY2" fmla="*/ 43198 h 771408"/>
                  <a:gd name="connsiteX3" fmla="*/ 1845030 w 2584850"/>
                  <a:gd name="connsiteY3" fmla="*/ 151194 h 771408"/>
                  <a:gd name="connsiteX4" fmla="*/ 2061022 w 2584850"/>
                  <a:gd name="connsiteY4" fmla="*/ 172794 h 771408"/>
                  <a:gd name="connsiteX5" fmla="*/ 2421247 w 2584850"/>
                  <a:gd name="connsiteY5" fmla="*/ 293674 h 771408"/>
                  <a:gd name="connsiteX6" fmla="*/ 2568602 w 2584850"/>
                  <a:gd name="connsiteY6" fmla="*/ 431984 h 771408"/>
                  <a:gd name="connsiteX7" fmla="*/ 2557802 w 2584850"/>
                  <a:gd name="connsiteY7" fmla="*/ 572380 h 771408"/>
                  <a:gd name="connsiteX8" fmla="*/ 2361326 w 2584850"/>
                  <a:gd name="connsiteY8" fmla="*/ 592222 h 771408"/>
                  <a:gd name="connsiteX9" fmla="*/ 1957578 w 2584850"/>
                  <a:gd name="connsiteY9" fmla="*/ 463669 h 771408"/>
                  <a:gd name="connsiteX10" fmla="*/ 1456244 w 2584850"/>
                  <a:gd name="connsiteY10" fmla="*/ 583178 h 771408"/>
                  <a:gd name="connsiteX11" fmla="*/ 1395176 w 2584850"/>
                  <a:gd name="connsiteY11" fmla="*/ 667600 h 771408"/>
                  <a:gd name="connsiteX12" fmla="*/ 1360817 w 2584850"/>
                  <a:gd name="connsiteY12" fmla="*/ 771408 h 771408"/>
                  <a:gd name="connsiteX13" fmla="*/ 0 w 2584850"/>
                  <a:gd name="connsiteY13" fmla="*/ 771408 h 771408"/>
                  <a:gd name="connsiteX14" fmla="*/ 7837 w 2584850"/>
                  <a:gd name="connsiteY14" fmla="*/ 753861 h 771408"/>
                  <a:gd name="connsiteX15" fmla="*/ 84699 w 2584850"/>
                  <a:gd name="connsiteY15" fmla="*/ 626376 h 771408"/>
                  <a:gd name="connsiteX16" fmla="*/ 570680 w 2584850"/>
                  <a:gd name="connsiteY16" fmla="*/ 97198 h 771408"/>
                  <a:gd name="connsiteX17" fmla="*/ 905467 w 2584850"/>
                  <a:gd name="connsiteY17" fmla="*/ 86398 h 771408"/>
                  <a:gd name="connsiteX18" fmla="*/ 1013463 w 2584850"/>
                  <a:gd name="connsiteY18" fmla="*/ 32400 h 771408"/>
                  <a:gd name="connsiteX19" fmla="*/ 1197054 w 2584850"/>
                  <a:gd name="connsiteY19" fmla="*/ 0 h 771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584850" h="771408">
                    <a:moveTo>
                      <a:pt x="1197054" y="0"/>
                    </a:moveTo>
                    <a:cubicBezTo>
                      <a:pt x="1265450" y="0"/>
                      <a:pt x="1332745" y="25200"/>
                      <a:pt x="1423847" y="32400"/>
                    </a:cubicBezTo>
                    <a:cubicBezTo>
                      <a:pt x="1514950" y="39600"/>
                      <a:pt x="1673471" y="23400"/>
                      <a:pt x="1743667" y="43198"/>
                    </a:cubicBezTo>
                    <a:cubicBezTo>
                      <a:pt x="1813865" y="62998"/>
                      <a:pt x="1792138" y="129594"/>
                      <a:pt x="1845030" y="151194"/>
                    </a:cubicBezTo>
                    <a:cubicBezTo>
                      <a:pt x="1897921" y="172794"/>
                      <a:pt x="1964986" y="149047"/>
                      <a:pt x="2061022" y="172794"/>
                    </a:cubicBezTo>
                    <a:cubicBezTo>
                      <a:pt x="2157057" y="196541"/>
                      <a:pt x="2336651" y="250474"/>
                      <a:pt x="2421247" y="293674"/>
                    </a:cubicBezTo>
                    <a:cubicBezTo>
                      <a:pt x="2505843" y="336872"/>
                      <a:pt x="2545843" y="385533"/>
                      <a:pt x="2568602" y="431984"/>
                    </a:cubicBezTo>
                    <a:cubicBezTo>
                      <a:pt x="2591361" y="478435"/>
                      <a:pt x="2592348" y="545674"/>
                      <a:pt x="2557802" y="572380"/>
                    </a:cubicBezTo>
                    <a:cubicBezTo>
                      <a:pt x="2523255" y="599086"/>
                      <a:pt x="2461362" y="610341"/>
                      <a:pt x="2361326" y="592222"/>
                    </a:cubicBezTo>
                    <a:cubicBezTo>
                      <a:pt x="2261289" y="574104"/>
                      <a:pt x="2108426" y="465176"/>
                      <a:pt x="1957578" y="463669"/>
                    </a:cubicBezTo>
                    <a:cubicBezTo>
                      <a:pt x="1806731" y="462161"/>
                      <a:pt x="1550599" y="500263"/>
                      <a:pt x="1456244" y="583178"/>
                    </a:cubicBezTo>
                    <a:cubicBezTo>
                      <a:pt x="1432655" y="603907"/>
                      <a:pt x="1411861" y="633621"/>
                      <a:pt x="1395176" y="667600"/>
                    </a:cubicBezTo>
                    <a:lnTo>
                      <a:pt x="1360817" y="771408"/>
                    </a:lnTo>
                    <a:lnTo>
                      <a:pt x="0" y="771408"/>
                    </a:lnTo>
                    <a:lnTo>
                      <a:pt x="7837" y="753861"/>
                    </a:lnTo>
                    <a:cubicBezTo>
                      <a:pt x="28789" y="711647"/>
                      <a:pt x="53201" y="669124"/>
                      <a:pt x="84699" y="626376"/>
                    </a:cubicBezTo>
                    <a:cubicBezTo>
                      <a:pt x="210693" y="455384"/>
                      <a:pt x="433884" y="187196"/>
                      <a:pt x="570680" y="97198"/>
                    </a:cubicBezTo>
                    <a:cubicBezTo>
                      <a:pt x="707474" y="7200"/>
                      <a:pt x="831670" y="97196"/>
                      <a:pt x="905467" y="86398"/>
                    </a:cubicBezTo>
                    <a:cubicBezTo>
                      <a:pt x="979265" y="75598"/>
                      <a:pt x="964865" y="46800"/>
                      <a:pt x="1013463" y="32400"/>
                    </a:cubicBezTo>
                    <a:cubicBezTo>
                      <a:pt x="1062060" y="18002"/>
                      <a:pt x="1128658" y="0"/>
                      <a:pt x="1197054" y="0"/>
                    </a:cubicBezTo>
                    <a:close/>
                  </a:path>
                </a:pathLst>
              </a:custGeom>
              <a:solidFill>
                <a:srgbClr val="F5C4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7" name="자유형 3">
                <a:extLst>
                  <a:ext uri="{FF2B5EF4-FFF2-40B4-BE49-F238E27FC236}">
                    <a16:creationId xmlns:a16="http://schemas.microsoft.com/office/drawing/2014/main" id="{EDF1F508-4B64-43E2-B311-787649DD9E07}"/>
                  </a:ext>
                </a:extLst>
              </p:cNvPr>
              <p:cNvSpPr/>
              <p:nvPr/>
            </p:nvSpPr>
            <p:spPr>
              <a:xfrm>
                <a:off x="4012752" y="6430693"/>
                <a:ext cx="155417" cy="124893"/>
              </a:xfrm>
              <a:custGeom>
                <a:avLst/>
                <a:gdLst>
                  <a:gd name="connsiteX0" fmla="*/ 155388 w 155417"/>
                  <a:gd name="connsiteY0" fmla="*/ 114887 h 124893"/>
                  <a:gd name="connsiteX1" fmla="*/ 94428 w 155417"/>
                  <a:gd name="connsiteY1" fmla="*/ 31067 h 124893"/>
                  <a:gd name="connsiteX2" fmla="*/ 25848 w 155417"/>
                  <a:gd name="connsiteY2" fmla="*/ 587 h 124893"/>
                  <a:gd name="connsiteX3" fmla="*/ 2988 w 155417"/>
                  <a:gd name="connsiteY3" fmla="*/ 53927 h 124893"/>
                  <a:gd name="connsiteX4" fmla="*/ 86808 w 155417"/>
                  <a:gd name="connsiteY4" fmla="*/ 114887 h 124893"/>
                  <a:gd name="connsiteX5" fmla="*/ 155388 w 155417"/>
                  <a:gd name="connsiteY5" fmla="*/ 114887 h 1248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5417" h="124893">
                    <a:moveTo>
                      <a:pt x="155388" y="114887"/>
                    </a:moveTo>
                    <a:cubicBezTo>
                      <a:pt x="156658" y="100917"/>
                      <a:pt x="116018" y="50117"/>
                      <a:pt x="94428" y="31067"/>
                    </a:cubicBezTo>
                    <a:cubicBezTo>
                      <a:pt x="72838" y="12017"/>
                      <a:pt x="41088" y="-3223"/>
                      <a:pt x="25848" y="587"/>
                    </a:cubicBezTo>
                    <a:cubicBezTo>
                      <a:pt x="10608" y="4397"/>
                      <a:pt x="-7172" y="34877"/>
                      <a:pt x="2988" y="53927"/>
                    </a:cubicBezTo>
                    <a:cubicBezTo>
                      <a:pt x="13148" y="72977"/>
                      <a:pt x="65218" y="102187"/>
                      <a:pt x="86808" y="114887"/>
                    </a:cubicBezTo>
                    <a:cubicBezTo>
                      <a:pt x="108398" y="127587"/>
                      <a:pt x="154118" y="128857"/>
                      <a:pt x="155388" y="114887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093B7794-26D6-4B7F-A78F-B1DDDA983B21}"/>
                </a:ext>
              </a:extLst>
            </p:cNvPr>
            <p:cNvGrpSpPr/>
            <p:nvPr/>
          </p:nvGrpSpPr>
          <p:grpSpPr>
            <a:xfrm flipH="1">
              <a:off x="7629978" y="6128758"/>
              <a:ext cx="2944390" cy="1059234"/>
              <a:chOff x="1620431" y="6086592"/>
              <a:chExt cx="2944390" cy="1059234"/>
            </a:xfrm>
          </p:grpSpPr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73FB7C39-3E54-44FE-979B-4686544A88AF}"/>
                  </a:ext>
                </a:extLst>
              </p:cNvPr>
              <p:cNvSpPr/>
              <p:nvPr/>
            </p:nvSpPr>
            <p:spPr>
              <a:xfrm>
                <a:off x="2271536" y="6241326"/>
                <a:ext cx="2293285" cy="904500"/>
              </a:xfrm>
              <a:prstGeom prst="ellipse">
                <a:avLst/>
              </a:prstGeom>
              <a:solidFill>
                <a:schemeClr val="tx1">
                  <a:alpha val="98000"/>
                </a:schemeClr>
              </a:solidFill>
              <a:ln>
                <a:noFill/>
              </a:ln>
              <a:effectLst>
                <a:softEdge rad="317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1" name="모서리가 둥근 직사각형 8">
                <a:extLst>
                  <a:ext uri="{FF2B5EF4-FFF2-40B4-BE49-F238E27FC236}">
                    <a16:creationId xmlns:a16="http://schemas.microsoft.com/office/drawing/2014/main" id="{88ED7D69-8CA0-4A97-A746-647AC3F22CA5}"/>
                  </a:ext>
                </a:extLst>
              </p:cNvPr>
              <p:cNvSpPr/>
              <p:nvPr/>
            </p:nvSpPr>
            <p:spPr>
              <a:xfrm rot="640875">
                <a:off x="2515302" y="6334576"/>
                <a:ext cx="1327288" cy="573179"/>
              </a:xfrm>
              <a:custGeom>
                <a:avLst/>
                <a:gdLst>
                  <a:gd name="connsiteX0" fmla="*/ 0 w 559397"/>
                  <a:gd name="connsiteY0" fmla="*/ 77597 h 155194"/>
                  <a:gd name="connsiteX1" fmla="*/ 77597 w 559397"/>
                  <a:gd name="connsiteY1" fmla="*/ 0 h 155194"/>
                  <a:gd name="connsiteX2" fmla="*/ 481800 w 559397"/>
                  <a:gd name="connsiteY2" fmla="*/ 0 h 155194"/>
                  <a:gd name="connsiteX3" fmla="*/ 559397 w 559397"/>
                  <a:gd name="connsiteY3" fmla="*/ 77597 h 155194"/>
                  <a:gd name="connsiteX4" fmla="*/ 559397 w 559397"/>
                  <a:gd name="connsiteY4" fmla="*/ 77597 h 155194"/>
                  <a:gd name="connsiteX5" fmla="*/ 481800 w 559397"/>
                  <a:gd name="connsiteY5" fmla="*/ 155194 h 155194"/>
                  <a:gd name="connsiteX6" fmla="*/ 77597 w 559397"/>
                  <a:gd name="connsiteY6" fmla="*/ 155194 h 155194"/>
                  <a:gd name="connsiteX7" fmla="*/ 0 w 559397"/>
                  <a:gd name="connsiteY7" fmla="*/ 77597 h 155194"/>
                  <a:gd name="connsiteX0" fmla="*/ 0 w 559397"/>
                  <a:gd name="connsiteY0" fmla="*/ 77597 h 155194"/>
                  <a:gd name="connsiteX1" fmla="*/ 77597 w 559397"/>
                  <a:gd name="connsiteY1" fmla="*/ 0 h 155194"/>
                  <a:gd name="connsiteX2" fmla="*/ 481800 w 559397"/>
                  <a:gd name="connsiteY2" fmla="*/ 0 h 155194"/>
                  <a:gd name="connsiteX3" fmla="*/ 559397 w 559397"/>
                  <a:gd name="connsiteY3" fmla="*/ 77597 h 155194"/>
                  <a:gd name="connsiteX4" fmla="*/ 559397 w 559397"/>
                  <a:gd name="connsiteY4" fmla="*/ 77597 h 155194"/>
                  <a:gd name="connsiteX5" fmla="*/ 481800 w 559397"/>
                  <a:gd name="connsiteY5" fmla="*/ 155194 h 155194"/>
                  <a:gd name="connsiteX6" fmla="*/ 77597 w 559397"/>
                  <a:gd name="connsiteY6" fmla="*/ 155194 h 155194"/>
                  <a:gd name="connsiteX7" fmla="*/ 0 w 559397"/>
                  <a:gd name="connsiteY7" fmla="*/ 77597 h 155194"/>
                  <a:gd name="connsiteX0" fmla="*/ 7 w 559404"/>
                  <a:gd name="connsiteY0" fmla="*/ 77597 h 252766"/>
                  <a:gd name="connsiteX1" fmla="*/ 77604 w 559404"/>
                  <a:gd name="connsiteY1" fmla="*/ 0 h 252766"/>
                  <a:gd name="connsiteX2" fmla="*/ 481807 w 559404"/>
                  <a:gd name="connsiteY2" fmla="*/ 0 h 252766"/>
                  <a:gd name="connsiteX3" fmla="*/ 559404 w 559404"/>
                  <a:gd name="connsiteY3" fmla="*/ 77597 h 252766"/>
                  <a:gd name="connsiteX4" fmla="*/ 559404 w 559404"/>
                  <a:gd name="connsiteY4" fmla="*/ 77597 h 252766"/>
                  <a:gd name="connsiteX5" fmla="*/ 481807 w 559404"/>
                  <a:gd name="connsiteY5" fmla="*/ 155194 h 252766"/>
                  <a:gd name="connsiteX6" fmla="*/ 74199 w 559404"/>
                  <a:gd name="connsiteY6" fmla="*/ 252766 h 252766"/>
                  <a:gd name="connsiteX7" fmla="*/ 7 w 559404"/>
                  <a:gd name="connsiteY7" fmla="*/ 77597 h 252766"/>
                  <a:gd name="connsiteX0" fmla="*/ 7 w 559404"/>
                  <a:gd name="connsiteY0" fmla="*/ 77597 h 252766"/>
                  <a:gd name="connsiteX1" fmla="*/ 77604 w 559404"/>
                  <a:gd name="connsiteY1" fmla="*/ 0 h 252766"/>
                  <a:gd name="connsiteX2" fmla="*/ 481807 w 559404"/>
                  <a:gd name="connsiteY2" fmla="*/ 0 h 252766"/>
                  <a:gd name="connsiteX3" fmla="*/ 559404 w 559404"/>
                  <a:gd name="connsiteY3" fmla="*/ 77597 h 252766"/>
                  <a:gd name="connsiteX4" fmla="*/ 559404 w 559404"/>
                  <a:gd name="connsiteY4" fmla="*/ 77597 h 252766"/>
                  <a:gd name="connsiteX5" fmla="*/ 434392 w 559404"/>
                  <a:gd name="connsiteY5" fmla="*/ 135058 h 252766"/>
                  <a:gd name="connsiteX6" fmla="*/ 74199 w 559404"/>
                  <a:gd name="connsiteY6" fmla="*/ 252766 h 252766"/>
                  <a:gd name="connsiteX7" fmla="*/ 7 w 559404"/>
                  <a:gd name="connsiteY7" fmla="*/ 77597 h 252766"/>
                  <a:gd name="connsiteX0" fmla="*/ 7 w 585320"/>
                  <a:gd name="connsiteY0" fmla="*/ 77597 h 252766"/>
                  <a:gd name="connsiteX1" fmla="*/ 77604 w 585320"/>
                  <a:gd name="connsiteY1" fmla="*/ 0 h 252766"/>
                  <a:gd name="connsiteX2" fmla="*/ 481807 w 585320"/>
                  <a:gd name="connsiteY2" fmla="*/ 0 h 252766"/>
                  <a:gd name="connsiteX3" fmla="*/ 559404 w 585320"/>
                  <a:gd name="connsiteY3" fmla="*/ 77597 h 252766"/>
                  <a:gd name="connsiteX4" fmla="*/ 585320 w 585320"/>
                  <a:gd name="connsiteY4" fmla="*/ 99365 h 252766"/>
                  <a:gd name="connsiteX5" fmla="*/ 434392 w 585320"/>
                  <a:gd name="connsiteY5" fmla="*/ 135058 h 252766"/>
                  <a:gd name="connsiteX6" fmla="*/ 74199 w 585320"/>
                  <a:gd name="connsiteY6" fmla="*/ 252766 h 252766"/>
                  <a:gd name="connsiteX7" fmla="*/ 7 w 585320"/>
                  <a:gd name="connsiteY7" fmla="*/ 77597 h 252766"/>
                  <a:gd name="connsiteX0" fmla="*/ 7 w 585320"/>
                  <a:gd name="connsiteY0" fmla="*/ 77597 h 252766"/>
                  <a:gd name="connsiteX1" fmla="*/ 77604 w 585320"/>
                  <a:gd name="connsiteY1" fmla="*/ 0 h 252766"/>
                  <a:gd name="connsiteX2" fmla="*/ 481807 w 585320"/>
                  <a:gd name="connsiteY2" fmla="*/ 0 h 252766"/>
                  <a:gd name="connsiteX3" fmla="*/ 572254 w 585320"/>
                  <a:gd name="connsiteY3" fmla="*/ 55787 h 252766"/>
                  <a:gd name="connsiteX4" fmla="*/ 585320 w 585320"/>
                  <a:gd name="connsiteY4" fmla="*/ 99365 h 252766"/>
                  <a:gd name="connsiteX5" fmla="*/ 434392 w 585320"/>
                  <a:gd name="connsiteY5" fmla="*/ 135058 h 252766"/>
                  <a:gd name="connsiteX6" fmla="*/ 74199 w 585320"/>
                  <a:gd name="connsiteY6" fmla="*/ 252766 h 252766"/>
                  <a:gd name="connsiteX7" fmla="*/ 7 w 585320"/>
                  <a:gd name="connsiteY7" fmla="*/ 77597 h 2527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85320" h="252766">
                    <a:moveTo>
                      <a:pt x="7" y="77597"/>
                    </a:moveTo>
                    <a:cubicBezTo>
                      <a:pt x="574" y="35469"/>
                      <a:pt x="34748" y="0"/>
                      <a:pt x="77604" y="0"/>
                    </a:cubicBezTo>
                    <a:lnTo>
                      <a:pt x="481807" y="0"/>
                    </a:lnTo>
                    <a:cubicBezTo>
                      <a:pt x="524663" y="0"/>
                      <a:pt x="572254" y="12931"/>
                      <a:pt x="572254" y="55787"/>
                    </a:cubicBezTo>
                    <a:lnTo>
                      <a:pt x="585320" y="99365"/>
                    </a:lnTo>
                    <a:cubicBezTo>
                      <a:pt x="585320" y="142221"/>
                      <a:pt x="477248" y="135058"/>
                      <a:pt x="434392" y="135058"/>
                    </a:cubicBezTo>
                    <a:cubicBezTo>
                      <a:pt x="241424" y="121808"/>
                      <a:pt x="208933" y="252766"/>
                      <a:pt x="74199" y="252766"/>
                    </a:cubicBezTo>
                    <a:cubicBezTo>
                      <a:pt x="31343" y="252766"/>
                      <a:pt x="-560" y="119725"/>
                      <a:pt x="7" y="77597"/>
                    </a:cubicBezTo>
                    <a:close/>
                  </a:path>
                </a:pathLst>
              </a:custGeom>
              <a:solidFill>
                <a:srgbClr val="F2A59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2" name="자유형 59">
                <a:extLst>
                  <a:ext uri="{FF2B5EF4-FFF2-40B4-BE49-F238E27FC236}">
                    <a16:creationId xmlns:a16="http://schemas.microsoft.com/office/drawing/2014/main" id="{AB7443E5-0B78-4B50-B6BD-BFD1E3821264}"/>
                  </a:ext>
                </a:extLst>
              </p:cNvPr>
              <p:cNvSpPr/>
              <p:nvPr/>
            </p:nvSpPr>
            <p:spPr>
              <a:xfrm>
                <a:off x="1620431" y="6086592"/>
                <a:ext cx="2584850" cy="771408"/>
              </a:xfrm>
              <a:custGeom>
                <a:avLst/>
                <a:gdLst>
                  <a:gd name="connsiteX0" fmla="*/ 1197054 w 2584850"/>
                  <a:gd name="connsiteY0" fmla="*/ 0 h 771408"/>
                  <a:gd name="connsiteX1" fmla="*/ 1423847 w 2584850"/>
                  <a:gd name="connsiteY1" fmla="*/ 32400 h 771408"/>
                  <a:gd name="connsiteX2" fmla="*/ 1743667 w 2584850"/>
                  <a:gd name="connsiteY2" fmla="*/ 43198 h 771408"/>
                  <a:gd name="connsiteX3" fmla="*/ 1845030 w 2584850"/>
                  <a:gd name="connsiteY3" fmla="*/ 151194 h 771408"/>
                  <a:gd name="connsiteX4" fmla="*/ 2061022 w 2584850"/>
                  <a:gd name="connsiteY4" fmla="*/ 172794 h 771408"/>
                  <a:gd name="connsiteX5" fmla="*/ 2421247 w 2584850"/>
                  <a:gd name="connsiteY5" fmla="*/ 293674 h 771408"/>
                  <a:gd name="connsiteX6" fmla="*/ 2568602 w 2584850"/>
                  <a:gd name="connsiteY6" fmla="*/ 431984 h 771408"/>
                  <a:gd name="connsiteX7" fmla="*/ 2557802 w 2584850"/>
                  <a:gd name="connsiteY7" fmla="*/ 572380 h 771408"/>
                  <a:gd name="connsiteX8" fmla="*/ 2361326 w 2584850"/>
                  <a:gd name="connsiteY8" fmla="*/ 592222 h 771408"/>
                  <a:gd name="connsiteX9" fmla="*/ 1957578 w 2584850"/>
                  <a:gd name="connsiteY9" fmla="*/ 463669 h 771408"/>
                  <a:gd name="connsiteX10" fmla="*/ 1456244 w 2584850"/>
                  <a:gd name="connsiteY10" fmla="*/ 583178 h 771408"/>
                  <a:gd name="connsiteX11" fmla="*/ 1395176 w 2584850"/>
                  <a:gd name="connsiteY11" fmla="*/ 667600 h 771408"/>
                  <a:gd name="connsiteX12" fmla="*/ 1360817 w 2584850"/>
                  <a:gd name="connsiteY12" fmla="*/ 771408 h 771408"/>
                  <a:gd name="connsiteX13" fmla="*/ 0 w 2584850"/>
                  <a:gd name="connsiteY13" fmla="*/ 771408 h 771408"/>
                  <a:gd name="connsiteX14" fmla="*/ 7837 w 2584850"/>
                  <a:gd name="connsiteY14" fmla="*/ 753861 h 771408"/>
                  <a:gd name="connsiteX15" fmla="*/ 84699 w 2584850"/>
                  <a:gd name="connsiteY15" fmla="*/ 626376 h 771408"/>
                  <a:gd name="connsiteX16" fmla="*/ 570680 w 2584850"/>
                  <a:gd name="connsiteY16" fmla="*/ 97198 h 771408"/>
                  <a:gd name="connsiteX17" fmla="*/ 905467 w 2584850"/>
                  <a:gd name="connsiteY17" fmla="*/ 86398 h 771408"/>
                  <a:gd name="connsiteX18" fmla="*/ 1013463 w 2584850"/>
                  <a:gd name="connsiteY18" fmla="*/ 32400 h 771408"/>
                  <a:gd name="connsiteX19" fmla="*/ 1197054 w 2584850"/>
                  <a:gd name="connsiteY19" fmla="*/ 0 h 771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584850" h="771408">
                    <a:moveTo>
                      <a:pt x="1197054" y="0"/>
                    </a:moveTo>
                    <a:cubicBezTo>
                      <a:pt x="1265450" y="0"/>
                      <a:pt x="1332745" y="25200"/>
                      <a:pt x="1423847" y="32400"/>
                    </a:cubicBezTo>
                    <a:cubicBezTo>
                      <a:pt x="1514950" y="39600"/>
                      <a:pt x="1673471" y="23400"/>
                      <a:pt x="1743667" y="43198"/>
                    </a:cubicBezTo>
                    <a:cubicBezTo>
                      <a:pt x="1813865" y="62998"/>
                      <a:pt x="1792138" y="129594"/>
                      <a:pt x="1845030" y="151194"/>
                    </a:cubicBezTo>
                    <a:cubicBezTo>
                      <a:pt x="1897921" y="172794"/>
                      <a:pt x="1964986" y="149047"/>
                      <a:pt x="2061022" y="172794"/>
                    </a:cubicBezTo>
                    <a:cubicBezTo>
                      <a:pt x="2157057" y="196541"/>
                      <a:pt x="2336651" y="250474"/>
                      <a:pt x="2421247" y="293674"/>
                    </a:cubicBezTo>
                    <a:cubicBezTo>
                      <a:pt x="2505843" y="336872"/>
                      <a:pt x="2545843" y="385533"/>
                      <a:pt x="2568602" y="431984"/>
                    </a:cubicBezTo>
                    <a:cubicBezTo>
                      <a:pt x="2591361" y="478435"/>
                      <a:pt x="2592348" y="545674"/>
                      <a:pt x="2557802" y="572380"/>
                    </a:cubicBezTo>
                    <a:cubicBezTo>
                      <a:pt x="2523255" y="599086"/>
                      <a:pt x="2461362" y="610341"/>
                      <a:pt x="2361326" y="592222"/>
                    </a:cubicBezTo>
                    <a:cubicBezTo>
                      <a:pt x="2261289" y="574104"/>
                      <a:pt x="2108426" y="465176"/>
                      <a:pt x="1957578" y="463669"/>
                    </a:cubicBezTo>
                    <a:cubicBezTo>
                      <a:pt x="1806731" y="462161"/>
                      <a:pt x="1550599" y="500263"/>
                      <a:pt x="1456244" y="583178"/>
                    </a:cubicBezTo>
                    <a:cubicBezTo>
                      <a:pt x="1432655" y="603907"/>
                      <a:pt x="1411861" y="633621"/>
                      <a:pt x="1395176" y="667600"/>
                    </a:cubicBezTo>
                    <a:lnTo>
                      <a:pt x="1360817" y="771408"/>
                    </a:lnTo>
                    <a:lnTo>
                      <a:pt x="0" y="771408"/>
                    </a:lnTo>
                    <a:lnTo>
                      <a:pt x="7837" y="753861"/>
                    </a:lnTo>
                    <a:cubicBezTo>
                      <a:pt x="28789" y="711647"/>
                      <a:pt x="53201" y="669124"/>
                      <a:pt x="84699" y="626376"/>
                    </a:cubicBezTo>
                    <a:cubicBezTo>
                      <a:pt x="210693" y="455384"/>
                      <a:pt x="433884" y="187196"/>
                      <a:pt x="570680" y="97198"/>
                    </a:cubicBezTo>
                    <a:cubicBezTo>
                      <a:pt x="707474" y="7200"/>
                      <a:pt x="831670" y="97196"/>
                      <a:pt x="905467" y="86398"/>
                    </a:cubicBezTo>
                    <a:cubicBezTo>
                      <a:pt x="979265" y="75598"/>
                      <a:pt x="964865" y="46800"/>
                      <a:pt x="1013463" y="32400"/>
                    </a:cubicBezTo>
                    <a:cubicBezTo>
                      <a:pt x="1062060" y="18002"/>
                      <a:pt x="1128658" y="0"/>
                      <a:pt x="1197054" y="0"/>
                    </a:cubicBezTo>
                    <a:close/>
                  </a:path>
                </a:pathLst>
              </a:custGeom>
              <a:solidFill>
                <a:srgbClr val="F5C4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3" name="자유형 60">
                <a:extLst>
                  <a:ext uri="{FF2B5EF4-FFF2-40B4-BE49-F238E27FC236}">
                    <a16:creationId xmlns:a16="http://schemas.microsoft.com/office/drawing/2014/main" id="{C28D7E63-1DA9-4E7B-B083-D36F6525DA82}"/>
                  </a:ext>
                </a:extLst>
              </p:cNvPr>
              <p:cNvSpPr/>
              <p:nvPr/>
            </p:nvSpPr>
            <p:spPr>
              <a:xfrm>
                <a:off x="4012752" y="6430693"/>
                <a:ext cx="155417" cy="124893"/>
              </a:xfrm>
              <a:custGeom>
                <a:avLst/>
                <a:gdLst>
                  <a:gd name="connsiteX0" fmla="*/ 155388 w 155417"/>
                  <a:gd name="connsiteY0" fmla="*/ 114887 h 124893"/>
                  <a:gd name="connsiteX1" fmla="*/ 94428 w 155417"/>
                  <a:gd name="connsiteY1" fmla="*/ 31067 h 124893"/>
                  <a:gd name="connsiteX2" fmla="*/ 25848 w 155417"/>
                  <a:gd name="connsiteY2" fmla="*/ 587 h 124893"/>
                  <a:gd name="connsiteX3" fmla="*/ 2988 w 155417"/>
                  <a:gd name="connsiteY3" fmla="*/ 53927 h 124893"/>
                  <a:gd name="connsiteX4" fmla="*/ 86808 w 155417"/>
                  <a:gd name="connsiteY4" fmla="*/ 114887 h 124893"/>
                  <a:gd name="connsiteX5" fmla="*/ 155388 w 155417"/>
                  <a:gd name="connsiteY5" fmla="*/ 114887 h 1248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5417" h="124893">
                    <a:moveTo>
                      <a:pt x="155388" y="114887"/>
                    </a:moveTo>
                    <a:cubicBezTo>
                      <a:pt x="156658" y="100917"/>
                      <a:pt x="116018" y="50117"/>
                      <a:pt x="94428" y="31067"/>
                    </a:cubicBezTo>
                    <a:cubicBezTo>
                      <a:pt x="72838" y="12017"/>
                      <a:pt x="41088" y="-3223"/>
                      <a:pt x="25848" y="587"/>
                    </a:cubicBezTo>
                    <a:cubicBezTo>
                      <a:pt x="10608" y="4397"/>
                      <a:pt x="-7172" y="34877"/>
                      <a:pt x="2988" y="53927"/>
                    </a:cubicBezTo>
                    <a:cubicBezTo>
                      <a:pt x="13148" y="72977"/>
                      <a:pt x="65218" y="102187"/>
                      <a:pt x="86808" y="114887"/>
                    </a:cubicBezTo>
                    <a:cubicBezTo>
                      <a:pt x="108398" y="127587"/>
                      <a:pt x="154118" y="128857"/>
                      <a:pt x="155388" y="114887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</p:grpSp>
      <p:sp>
        <p:nvSpPr>
          <p:cNvPr id="192" name="직사각형 191"/>
          <p:cNvSpPr/>
          <p:nvPr/>
        </p:nvSpPr>
        <p:spPr>
          <a:xfrm flipH="1">
            <a:off x="203197" y="1"/>
            <a:ext cx="11772903" cy="876299"/>
          </a:xfrm>
          <a:prstGeom prst="rect">
            <a:avLst/>
          </a:prstGeom>
          <a:solidFill>
            <a:srgbClr val="2B2D3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33701A3-4BB1-426B-A805-917233FEFFE1}"/>
              </a:ext>
            </a:extLst>
          </p:cNvPr>
          <p:cNvSpPr/>
          <p:nvPr/>
        </p:nvSpPr>
        <p:spPr>
          <a:xfrm>
            <a:off x="1099049" y="48709"/>
            <a:ext cx="5533900" cy="8762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b="1" i="1" dirty="0">
                <a:solidFill>
                  <a:srgbClr val="B8A085"/>
                </a:solidFill>
                <a:latin typeface="맑은 고딕"/>
                <a:ea typeface="맑은 고딕" panose="020B0503020000020004" pitchFamily="50" charset="-127"/>
                <a:cs typeface="Aharoni" panose="02010803020104030203" pitchFamily="2" charset="-79"/>
              </a:rPr>
              <a:t>다중 인물 분류기 실험</a:t>
            </a:r>
            <a:endParaRPr kumimoji="0" lang="en-US" altLang="ko-KR" sz="800" b="1" i="1" u="none" strike="noStrike" kern="1200" cap="none" spc="0" normalizeH="0" baseline="0" noProof="0" dirty="0">
              <a:ln>
                <a:noFill/>
              </a:ln>
              <a:solidFill>
                <a:srgbClr val="B8A085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7925491-2289-4DB3-A94C-AB25387C641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934"/>
          <a:stretch/>
        </p:blipFill>
        <p:spPr>
          <a:xfrm>
            <a:off x="1919900" y="2994717"/>
            <a:ext cx="8819452" cy="1622788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805998F-B6AF-4E10-A1E0-9DF507D2FBD8}"/>
              </a:ext>
            </a:extLst>
          </p:cNvPr>
          <p:cNvSpPr/>
          <p:nvPr/>
        </p:nvSpPr>
        <p:spPr>
          <a:xfrm>
            <a:off x="1643729" y="2944235"/>
            <a:ext cx="9052722" cy="1791093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4D01629-0E93-437C-8FD3-0D48BCF1308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4" t="54709" r="75527" b="27345"/>
          <a:stretch/>
        </p:blipFill>
        <p:spPr>
          <a:xfrm>
            <a:off x="7874639" y="1798834"/>
            <a:ext cx="1991458" cy="547009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A060F7E8-BA99-458A-918C-D2993A79DAB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807" t="52557" r="1753" b="26291"/>
          <a:stretch/>
        </p:blipFill>
        <p:spPr>
          <a:xfrm>
            <a:off x="4820862" y="1734840"/>
            <a:ext cx="2124595" cy="644717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CC35E0D8-5CF7-49DF-BCB2-B0870C958F2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61" t="34820" r="50867" b="48226"/>
          <a:stretch/>
        </p:blipFill>
        <p:spPr>
          <a:xfrm>
            <a:off x="2180040" y="1798834"/>
            <a:ext cx="1979629" cy="516731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56651C63-86A8-4E76-90A5-3C8AD733299C}"/>
              </a:ext>
            </a:extLst>
          </p:cNvPr>
          <p:cNvSpPr/>
          <p:nvPr/>
        </p:nvSpPr>
        <p:spPr>
          <a:xfrm>
            <a:off x="1919900" y="1649691"/>
            <a:ext cx="2378723" cy="857839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0ABF14B7-3E79-4FDE-9322-004739AC0AD9}"/>
              </a:ext>
            </a:extLst>
          </p:cNvPr>
          <p:cNvSpPr/>
          <p:nvPr/>
        </p:nvSpPr>
        <p:spPr>
          <a:xfrm>
            <a:off x="4644752" y="1660568"/>
            <a:ext cx="2378723" cy="857839"/>
          </a:xfrm>
          <a:prstGeom prst="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D589D9A-7737-4628-8484-E69DE9748789}"/>
              </a:ext>
            </a:extLst>
          </p:cNvPr>
          <p:cNvSpPr/>
          <p:nvPr/>
        </p:nvSpPr>
        <p:spPr>
          <a:xfrm>
            <a:off x="7691787" y="1658997"/>
            <a:ext cx="2378723" cy="857839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09348E7A-51E1-4C9F-8F0A-CB2526D21B7D}"/>
              </a:ext>
            </a:extLst>
          </p:cNvPr>
          <p:cNvSpPr/>
          <p:nvPr/>
        </p:nvSpPr>
        <p:spPr>
          <a:xfrm>
            <a:off x="3375459" y="3011514"/>
            <a:ext cx="7198909" cy="257871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86CBD3DE-B9AE-40EC-B1D1-5C5A1272B9A9}"/>
              </a:ext>
            </a:extLst>
          </p:cNvPr>
          <p:cNvSpPr/>
          <p:nvPr/>
        </p:nvSpPr>
        <p:spPr>
          <a:xfrm>
            <a:off x="1989584" y="3286182"/>
            <a:ext cx="2831278" cy="240408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D1438E03-4CDD-44CB-BA6F-52BFFFAF6820}"/>
              </a:ext>
            </a:extLst>
          </p:cNvPr>
          <p:cNvSpPr/>
          <p:nvPr/>
        </p:nvSpPr>
        <p:spPr>
          <a:xfrm>
            <a:off x="1991451" y="3536349"/>
            <a:ext cx="6035179" cy="244450"/>
          </a:xfrm>
          <a:prstGeom prst="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B61260B-BE6C-43B0-918B-728C83D88798}"/>
              </a:ext>
            </a:extLst>
          </p:cNvPr>
          <p:cNvSpPr/>
          <p:nvPr/>
        </p:nvSpPr>
        <p:spPr>
          <a:xfrm>
            <a:off x="4836408" y="3286182"/>
            <a:ext cx="4646957" cy="233370"/>
          </a:xfrm>
          <a:prstGeom prst="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9E65EEB5-CAC5-45CC-A27E-10E37B2D5CAB}"/>
              </a:ext>
            </a:extLst>
          </p:cNvPr>
          <p:cNvSpPr/>
          <p:nvPr/>
        </p:nvSpPr>
        <p:spPr>
          <a:xfrm>
            <a:off x="1974038" y="3786516"/>
            <a:ext cx="7509327" cy="509984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93D4275F-9C6D-45CB-B526-6BD241399103}"/>
              </a:ext>
            </a:extLst>
          </p:cNvPr>
          <p:cNvSpPr/>
          <p:nvPr/>
        </p:nvSpPr>
        <p:spPr>
          <a:xfrm>
            <a:off x="8042176" y="3519552"/>
            <a:ext cx="1456735" cy="245415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41575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직사각형 32"/>
          <p:cNvSpPr/>
          <p:nvPr/>
        </p:nvSpPr>
        <p:spPr>
          <a:xfrm>
            <a:off x="1099050" y="0"/>
            <a:ext cx="5533900" cy="8762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800" b="1" i="1" u="none" strike="noStrike" kern="1200" cap="none" spc="0" normalizeH="0" baseline="0" noProof="0" dirty="0">
              <a:ln>
                <a:noFill/>
              </a:ln>
              <a:solidFill>
                <a:srgbClr val="B8A085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양쪽 모서리가 둥근 사각형 21">
            <a:extLst>
              <a:ext uri="{FF2B5EF4-FFF2-40B4-BE49-F238E27FC236}">
                <a16:creationId xmlns:a16="http://schemas.microsoft.com/office/drawing/2014/main" id="{5A745671-91FD-4A4A-B0FB-42231ADE3008}"/>
              </a:ext>
            </a:extLst>
          </p:cNvPr>
          <p:cNvSpPr/>
          <p:nvPr/>
        </p:nvSpPr>
        <p:spPr>
          <a:xfrm>
            <a:off x="1197847" y="381000"/>
            <a:ext cx="9920729" cy="5377782"/>
          </a:xfrm>
          <a:prstGeom prst="round2SameRect">
            <a:avLst>
              <a:gd name="adj1" fmla="val 0"/>
              <a:gd name="adj2" fmla="val 5356"/>
            </a:avLst>
          </a:prstGeom>
          <a:solidFill>
            <a:srgbClr val="4E4C4D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모서리가 둥근 직사각형 22">
            <a:extLst>
              <a:ext uri="{FF2B5EF4-FFF2-40B4-BE49-F238E27FC236}">
                <a16:creationId xmlns:a16="http://schemas.microsoft.com/office/drawing/2014/main" id="{E1B5CB5F-601E-4E86-8632-D1369F27C14C}"/>
              </a:ext>
            </a:extLst>
          </p:cNvPr>
          <p:cNvSpPr/>
          <p:nvPr/>
        </p:nvSpPr>
        <p:spPr>
          <a:xfrm>
            <a:off x="1518847" y="1031032"/>
            <a:ext cx="9276433" cy="448031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E1594579-A385-40E7-BA4F-ACDB6F75954E}"/>
              </a:ext>
            </a:extLst>
          </p:cNvPr>
          <p:cNvGrpSpPr/>
          <p:nvPr/>
        </p:nvGrpSpPr>
        <p:grpSpPr>
          <a:xfrm>
            <a:off x="314735" y="5759122"/>
            <a:ext cx="11710710" cy="1428870"/>
            <a:chOff x="314735" y="5528163"/>
            <a:chExt cx="11710710" cy="1659829"/>
          </a:xfrm>
        </p:grpSpPr>
        <p:sp>
          <p:nvSpPr>
            <p:cNvPr id="13" name="모서리가 둥근 직사각형 25">
              <a:extLst>
                <a:ext uri="{FF2B5EF4-FFF2-40B4-BE49-F238E27FC236}">
                  <a16:creationId xmlns:a16="http://schemas.microsoft.com/office/drawing/2014/main" id="{39B881EC-688C-45CF-A3E3-533A54EAF28B}"/>
                </a:ext>
              </a:extLst>
            </p:cNvPr>
            <p:cNvSpPr/>
            <p:nvPr/>
          </p:nvSpPr>
          <p:spPr>
            <a:xfrm>
              <a:off x="8914741" y="5528163"/>
              <a:ext cx="1221796" cy="193875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4" name="모서리가 둥근 직사각형 24">
              <a:extLst>
                <a:ext uri="{FF2B5EF4-FFF2-40B4-BE49-F238E27FC236}">
                  <a16:creationId xmlns:a16="http://schemas.microsoft.com/office/drawing/2014/main" id="{5AA33098-1F09-4CE0-9E23-168198E7AD13}"/>
                </a:ext>
              </a:extLst>
            </p:cNvPr>
            <p:cNvSpPr/>
            <p:nvPr/>
          </p:nvSpPr>
          <p:spPr>
            <a:xfrm>
              <a:off x="2129745" y="5528163"/>
              <a:ext cx="1221796" cy="193875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5" name="사다리꼴 14">
              <a:extLst>
                <a:ext uri="{FF2B5EF4-FFF2-40B4-BE49-F238E27FC236}">
                  <a16:creationId xmlns:a16="http://schemas.microsoft.com/office/drawing/2014/main" id="{5DF56E78-CE78-4DD3-95E6-81C8ED6DE8D5}"/>
                </a:ext>
              </a:extLst>
            </p:cNvPr>
            <p:cNvSpPr/>
            <p:nvPr/>
          </p:nvSpPr>
          <p:spPr>
            <a:xfrm>
              <a:off x="314735" y="5715443"/>
              <a:ext cx="11710710" cy="1142557"/>
            </a:xfrm>
            <a:prstGeom prst="trapezoid">
              <a:avLst>
                <a:gd name="adj" fmla="val 78388"/>
              </a:avLst>
            </a:prstGeom>
            <a:solidFill>
              <a:srgbClr val="F6F6F6"/>
            </a:solidFill>
            <a:ln w="92075">
              <a:solidFill>
                <a:srgbClr val="F6F6F6"/>
              </a:solidFill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6" name="사다리꼴 15">
              <a:extLst>
                <a:ext uri="{FF2B5EF4-FFF2-40B4-BE49-F238E27FC236}">
                  <a16:creationId xmlns:a16="http://schemas.microsoft.com/office/drawing/2014/main" id="{6B941A52-2811-4F95-9198-FC8E9CF02BF1}"/>
                </a:ext>
              </a:extLst>
            </p:cNvPr>
            <p:cNvSpPr/>
            <p:nvPr/>
          </p:nvSpPr>
          <p:spPr>
            <a:xfrm>
              <a:off x="1197847" y="5877996"/>
              <a:ext cx="9920729" cy="702305"/>
            </a:xfrm>
            <a:prstGeom prst="trapezoid">
              <a:avLst>
                <a:gd name="adj" fmla="val 64216"/>
              </a:avLst>
            </a:prstGeom>
            <a:solidFill>
              <a:schemeClr val="tx1">
                <a:lumMod val="65000"/>
                <a:lumOff val="35000"/>
              </a:schemeClr>
            </a:solidFill>
            <a:ln w="92075">
              <a:noFill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7" name="사다리꼴 16">
              <a:extLst>
                <a:ext uri="{FF2B5EF4-FFF2-40B4-BE49-F238E27FC236}">
                  <a16:creationId xmlns:a16="http://schemas.microsoft.com/office/drawing/2014/main" id="{D1AF9E74-6E26-43B9-B8DA-399709C292D1}"/>
                </a:ext>
              </a:extLst>
            </p:cNvPr>
            <p:cNvSpPr/>
            <p:nvPr/>
          </p:nvSpPr>
          <p:spPr>
            <a:xfrm>
              <a:off x="5042161" y="6746190"/>
              <a:ext cx="2172970" cy="191617"/>
            </a:xfrm>
            <a:prstGeom prst="trapezoid">
              <a:avLst>
                <a:gd name="adj" fmla="val 27124"/>
              </a:avLst>
            </a:prstGeom>
            <a:solidFill>
              <a:schemeClr val="bg1">
                <a:lumMod val="75000"/>
              </a:schemeClr>
            </a:solidFill>
            <a:ln w="92075">
              <a:noFill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9037726D-4FA7-4D4A-BA48-C63BDB7E4D9E}"/>
                </a:ext>
              </a:extLst>
            </p:cNvPr>
            <p:cNvGrpSpPr/>
            <p:nvPr/>
          </p:nvGrpSpPr>
          <p:grpSpPr>
            <a:xfrm>
              <a:off x="1620431" y="6086592"/>
              <a:ext cx="2944390" cy="1059234"/>
              <a:chOff x="1620431" y="6086592"/>
              <a:chExt cx="2944390" cy="1059234"/>
            </a:xfrm>
          </p:grpSpPr>
          <p:sp>
            <p:nvSpPr>
              <p:cNvPr id="24" name="타원 23">
                <a:extLst>
                  <a:ext uri="{FF2B5EF4-FFF2-40B4-BE49-F238E27FC236}">
                    <a16:creationId xmlns:a16="http://schemas.microsoft.com/office/drawing/2014/main" id="{F4C1F14A-27B0-47BE-A9D8-115B45BA9393}"/>
                  </a:ext>
                </a:extLst>
              </p:cNvPr>
              <p:cNvSpPr/>
              <p:nvPr/>
            </p:nvSpPr>
            <p:spPr>
              <a:xfrm>
                <a:off x="2271536" y="6241326"/>
                <a:ext cx="2293285" cy="904500"/>
              </a:xfrm>
              <a:prstGeom prst="ellipse">
                <a:avLst/>
              </a:prstGeom>
              <a:solidFill>
                <a:schemeClr val="tx1">
                  <a:alpha val="98000"/>
                </a:schemeClr>
              </a:solidFill>
              <a:ln>
                <a:noFill/>
              </a:ln>
              <a:effectLst>
                <a:softEdge rad="317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5" name="모서리가 둥근 직사각형 8">
                <a:extLst>
                  <a:ext uri="{FF2B5EF4-FFF2-40B4-BE49-F238E27FC236}">
                    <a16:creationId xmlns:a16="http://schemas.microsoft.com/office/drawing/2014/main" id="{8D3A888F-F2D1-4389-AEA3-B0DA3E430AC9}"/>
                  </a:ext>
                </a:extLst>
              </p:cNvPr>
              <p:cNvSpPr/>
              <p:nvPr/>
            </p:nvSpPr>
            <p:spPr>
              <a:xfrm rot="640875">
                <a:off x="2515302" y="6334576"/>
                <a:ext cx="1327288" cy="573179"/>
              </a:xfrm>
              <a:custGeom>
                <a:avLst/>
                <a:gdLst>
                  <a:gd name="connsiteX0" fmla="*/ 0 w 559397"/>
                  <a:gd name="connsiteY0" fmla="*/ 77597 h 155194"/>
                  <a:gd name="connsiteX1" fmla="*/ 77597 w 559397"/>
                  <a:gd name="connsiteY1" fmla="*/ 0 h 155194"/>
                  <a:gd name="connsiteX2" fmla="*/ 481800 w 559397"/>
                  <a:gd name="connsiteY2" fmla="*/ 0 h 155194"/>
                  <a:gd name="connsiteX3" fmla="*/ 559397 w 559397"/>
                  <a:gd name="connsiteY3" fmla="*/ 77597 h 155194"/>
                  <a:gd name="connsiteX4" fmla="*/ 559397 w 559397"/>
                  <a:gd name="connsiteY4" fmla="*/ 77597 h 155194"/>
                  <a:gd name="connsiteX5" fmla="*/ 481800 w 559397"/>
                  <a:gd name="connsiteY5" fmla="*/ 155194 h 155194"/>
                  <a:gd name="connsiteX6" fmla="*/ 77597 w 559397"/>
                  <a:gd name="connsiteY6" fmla="*/ 155194 h 155194"/>
                  <a:gd name="connsiteX7" fmla="*/ 0 w 559397"/>
                  <a:gd name="connsiteY7" fmla="*/ 77597 h 155194"/>
                  <a:gd name="connsiteX0" fmla="*/ 0 w 559397"/>
                  <a:gd name="connsiteY0" fmla="*/ 77597 h 155194"/>
                  <a:gd name="connsiteX1" fmla="*/ 77597 w 559397"/>
                  <a:gd name="connsiteY1" fmla="*/ 0 h 155194"/>
                  <a:gd name="connsiteX2" fmla="*/ 481800 w 559397"/>
                  <a:gd name="connsiteY2" fmla="*/ 0 h 155194"/>
                  <a:gd name="connsiteX3" fmla="*/ 559397 w 559397"/>
                  <a:gd name="connsiteY3" fmla="*/ 77597 h 155194"/>
                  <a:gd name="connsiteX4" fmla="*/ 559397 w 559397"/>
                  <a:gd name="connsiteY4" fmla="*/ 77597 h 155194"/>
                  <a:gd name="connsiteX5" fmla="*/ 481800 w 559397"/>
                  <a:gd name="connsiteY5" fmla="*/ 155194 h 155194"/>
                  <a:gd name="connsiteX6" fmla="*/ 77597 w 559397"/>
                  <a:gd name="connsiteY6" fmla="*/ 155194 h 155194"/>
                  <a:gd name="connsiteX7" fmla="*/ 0 w 559397"/>
                  <a:gd name="connsiteY7" fmla="*/ 77597 h 155194"/>
                  <a:gd name="connsiteX0" fmla="*/ 7 w 559404"/>
                  <a:gd name="connsiteY0" fmla="*/ 77597 h 252766"/>
                  <a:gd name="connsiteX1" fmla="*/ 77604 w 559404"/>
                  <a:gd name="connsiteY1" fmla="*/ 0 h 252766"/>
                  <a:gd name="connsiteX2" fmla="*/ 481807 w 559404"/>
                  <a:gd name="connsiteY2" fmla="*/ 0 h 252766"/>
                  <a:gd name="connsiteX3" fmla="*/ 559404 w 559404"/>
                  <a:gd name="connsiteY3" fmla="*/ 77597 h 252766"/>
                  <a:gd name="connsiteX4" fmla="*/ 559404 w 559404"/>
                  <a:gd name="connsiteY4" fmla="*/ 77597 h 252766"/>
                  <a:gd name="connsiteX5" fmla="*/ 481807 w 559404"/>
                  <a:gd name="connsiteY5" fmla="*/ 155194 h 252766"/>
                  <a:gd name="connsiteX6" fmla="*/ 74199 w 559404"/>
                  <a:gd name="connsiteY6" fmla="*/ 252766 h 252766"/>
                  <a:gd name="connsiteX7" fmla="*/ 7 w 559404"/>
                  <a:gd name="connsiteY7" fmla="*/ 77597 h 252766"/>
                  <a:gd name="connsiteX0" fmla="*/ 7 w 559404"/>
                  <a:gd name="connsiteY0" fmla="*/ 77597 h 252766"/>
                  <a:gd name="connsiteX1" fmla="*/ 77604 w 559404"/>
                  <a:gd name="connsiteY1" fmla="*/ 0 h 252766"/>
                  <a:gd name="connsiteX2" fmla="*/ 481807 w 559404"/>
                  <a:gd name="connsiteY2" fmla="*/ 0 h 252766"/>
                  <a:gd name="connsiteX3" fmla="*/ 559404 w 559404"/>
                  <a:gd name="connsiteY3" fmla="*/ 77597 h 252766"/>
                  <a:gd name="connsiteX4" fmla="*/ 559404 w 559404"/>
                  <a:gd name="connsiteY4" fmla="*/ 77597 h 252766"/>
                  <a:gd name="connsiteX5" fmla="*/ 434392 w 559404"/>
                  <a:gd name="connsiteY5" fmla="*/ 135058 h 252766"/>
                  <a:gd name="connsiteX6" fmla="*/ 74199 w 559404"/>
                  <a:gd name="connsiteY6" fmla="*/ 252766 h 252766"/>
                  <a:gd name="connsiteX7" fmla="*/ 7 w 559404"/>
                  <a:gd name="connsiteY7" fmla="*/ 77597 h 252766"/>
                  <a:gd name="connsiteX0" fmla="*/ 7 w 585320"/>
                  <a:gd name="connsiteY0" fmla="*/ 77597 h 252766"/>
                  <a:gd name="connsiteX1" fmla="*/ 77604 w 585320"/>
                  <a:gd name="connsiteY1" fmla="*/ 0 h 252766"/>
                  <a:gd name="connsiteX2" fmla="*/ 481807 w 585320"/>
                  <a:gd name="connsiteY2" fmla="*/ 0 h 252766"/>
                  <a:gd name="connsiteX3" fmla="*/ 559404 w 585320"/>
                  <a:gd name="connsiteY3" fmla="*/ 77597 h 252766"/>
                  <a:gd name="connsiteX4" fmla="*/ 585320 w 585320"/>
                  <a:gd name="connsiteY4" fmla="*/ 99365 h 252766"/>
                  <a:gd name="connsiteX5" fmla="*/ 434392 w 585320"/>
                  <a:gd name="connsiteY5" fmla="*/ 135058 h 252766"/>
                  <a:gd name="connsiteX6" fmla="*/ 74199 w 585320"/>
                  <a:gd name="connsiteY6" fmla="*/ 252766 h 252766"/>
                  <a:gd name="connsiteX7" fmla="*/ 7 w 585320"/>
                  <a:gd name="connsiteY7" fmla="*/ 77597 h 252766"/>
                  <a:gd name="connsiteX0" fmla="*/ 7 w 585320"/>
                  <a:gd name="connsiteY0" fmla="*/ 77597 h 252766"/>
                  <a:gd name="connsiteX1" fmla="*/ 77604 w 585320"/>
                  <a:gd name="connsiteY1" fmla="*/ 0 h 252766"/>
                  <a:gd name="connsiteX2" fmla="*/ 481807 w 585320"/>
                  <a:gd name="connsiteY2" fmla="*/ 0 h 252766"/>
                  <a:gd name="connsiteX3" fmla="*/ 572254 w 585320"/>
                  <a:gd name="connsiteY3" fmla="*/ 55787 h 252766"/>
                  <a:gd name="connsiteX4" fmla="*/ 585320 w 585320"/>
                  <a:gd name="connsiteY4" fmla="*/ 99365 h 252766"/>
                  <a:gd name="connsiteX5" fmla="*/ 434392 w 585320"/>
                  <a:gd name="connsiteY5" fmla="*/ 135058 h 252766"/>
                  <a:gd name="connsiteX6" fmla="*/ 74199 w 585320"/>
                  <a:gd name="connsiteY6" fmla="*/ 252766 h 252766"/>
                  <a:gd name="connsiteX7" fmla="*/ 7 w 585320"/>
                  <a:gd name="connsiteY7" fmla="*/ 77597 h 2527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85320" h="252766">
                    <a:moveTo>
                      <a:pt x="7" y="77597"/>
                    </a:moveTo>
                    <a:cubicBezTo>
                      <a:pt x="574" y="35469"/>
                      <a:pt x="34748" y="0"/>
                      <a:pt x="77604" y="0"/>
                    </a:cubicBezTo>
                    <a:lnTo>
                      <a:pt x="481807" y="0"/>
                    </a:lnTo>
                    <a:cubicBezTo>
                      <a:pt x="524663" y="0"/>
                      <a:pt x="572254" y="12931"/>
                      <a:pt x="572254" y="55787"/>
                    </a:cubicBezTo>
                    <a:lnTo>
                      <a:pt x="585320" y="99365"/>
                    </a:lnTo>
                    <a:cubicBezTo>
                      <a:pt x="585320" y="142221"/>
                      <a:pt x="477248" y="135058"/>
                      <a:pt x="434392" y="135058"/>
                    </a:cubicBezTo>
                    <a:cubicBezTo>
                      <a:pt x="241424" y="121808"/>
                      <a:pt x="208933" y="252766"/>
                      <a:pt x="74199" y="252766"/>
                    </a:cubicBezTo>
                    <a:cubicBezTo>
                      <a:pt x="31343" y="252766"/>
                      <a:pt x="-560" y="119725"/>
                      <a:pt x="7" y="77597"/>
                    </a:cubicBezTo>
                    <a:close/>
                  </a:path>
                </a:pathLst>
              </a:custGeom>
              <a:solidFill>
                <a:srgbClr val="F2A59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6" name="자유형 43">
                <a:extLst>
                  <a:ext uri="{FF2B5EF4-FFF2-40B4-BE49-F238E27FC236}">
                    <a16:creationId xmlns:a16="http://schemas.microsoft.com/office/drawing/2014/main" id="{974773E5-3E56-4256-807A-06AE972B48A5}"/>
                  </a:ext>
                </a:extLst>
              </p:cNvPr>
              <p:cNvSpPr/>
              <p:nvPr/>
            </p:nvSpPr>
            <p:spPr>
              <a:xfrm>
                <a:off x="1620431" y="6086592"/>
                <a:ext cx="2584850" cy="771408"/>
              </a:xfrm>
              <a:custGeom>
                <a:avLst/>
                <a:gdLst>
                  <a:gd name="connsiteX0" fmla="*/ 1197054 w 2584850"/>
                  <a:gd name="connsiteY0" fmla="*/ 0 h 771408"/>
                  <a:gd name="connsiteX1" fmla="*/ 1423847 w 2584850"/>
                  <a:gd name="connsiteY1" fmla="*/ 32400 h 771408"/>
                  <a:gd name="connsiteX2" fmla="*/ 1743667 w 2584850"/>
                  <a:gd name="connsiteY2" fmla="*/ 43198 h 771408"/>
                  <a:gd name="connsiteX3" fmla="*/ 1845030 w 2584850"/>
                  <a:gd name="connsiteY3" fmla="*/ 151194 h 771408"/>
                  <a:gd name="connsiteX4" fmla="*/ 2061022 w 2584850"/>
                  <a:gd name="connsiteY4" fmla="*/ 172794 h 771408"/>
                  <a:gd name="connsiteX5" fmla="*/ 2421247 w 2584850"/>
                  <a:gd name="connsiteY5" fmla="*/ 293674 h 771408"/>
                  <a:gd name="connsiteX6" fmla="*/ 2568602 w 2584850"/>
                  <a:gd name="connsiteY6" fmla="*/ 431984 h 771408"/>
                  <a:gd name="connsiteX7" fmla="*/ 2557802 w 2584850"/>
                  <a:gd name="connsiteY7" fmla="*/ 572380 h 771408"/>
                  <a:gd name="connsiteX8" fmla="*/ 2361326 w 2584850"/>
                  <a:gd name="connsiteY8" fmla="*/ 592222 h 771408"/>
                  <a:gd name="connsiteX9" fmla="*/ 1957578 w 2584850"/>
                  <a:gd name="connsiteY9" fmla="*/ 463669 h 771408"/>
                  <a:gd name="connsiteX10" fmla="*/ 1456244 w 2584850"/>
                  <a:gd name="connsiteY10" fmla="*/ 583178 h 771408"/>
                  <a:gd name="connsiteX11" fmla="*/ 1395176 w 2584850"/>
                  <a:gd name="connsiteY11" fmla="*/ 667600 h 771408"/>
                  <a:gd name="connsiteX12" fmla="*/ 1360817 w 2584850"/>
                  <a:gd name="connsiteY12" fmla="*/ 771408 h 771408"/>
                  <a:gd name="connsiteX13" fmla="*/ 0 w 2584850"/>
                  <a:gd name="connsiteY13" fmla="*/ 771408 h 771408"/>
                  <a:gd name="connsiteX14" fmla="*/ 7837 w 2584850"/>
                  <a:gd name="connsiteY14" fmla="*/ 753861 h 771408"/>
                  <a:gd name="connsiteX15" fmla="*/ 84699 w 2584850"/>
                  <a:gd name="connsiteY15" fmla="*/ 626376 h 771408"/>
                  <a:gd name="connsiteX16" fmla="*/ 570680 w 2584850"/>
                  <a:gd name="connsiteY16" fmla="*/ 97198 h 771408"/>
                  <a:gd name="connsiteX17" fmla="*/ 905467 w 2584850"/>
                  <a:gd name="connsiteY17" fmla="*/ 86398 h 771408"/>
                  <a:gd name="connsiteX18" fmla="*/ 1013463 w 2584850"/>
                  <a:gd name="connsiteY18" fmla="*/ 32400 h 771408"/>
                  <a:gd name="connsiteX19" fmla="*/ 1197054 w 2584850"/>
                  <a:gd name="connsiteY19" fmla="*/ 0 h 771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584850" h="771408">
                    <a:moveTo>
                      <a:pt x="1197054" y="0"/>
                    </a:moveTo>
                    <a:cubicBezTo>
                      <a:pt x="1265450" y="0"/>
                      <a:pt x="1332745" y="25200"/>
                      <a:pt x="1423847" y="32400"/>
                    </a:cubicBezTo>
                    <a:cubicBezTo>
                      <a:pt x="1514950" y="39600"/>
                      <a:pt x="1673471" y="23400"/>
                      <a:pt x="1743667" y="43198"/>
                    </a:cubicBezTo>
                    <a:cubicBezTo>
                      <a:pt x="1813865" y="62998"/>
                      <a:pt x="1792138" y="129594"/>
                      <a:pt x="1845030" y="151194"/>
                    </a:cubicBezTo>
                    <a:cubicBezTo>
                      <a:pt x="1897921" y="172794"/>
                      <a:pt x="1964986" y="149047"/>
                      <a:pt x="2061022" y="172794"/>
                    </a:cubicBezTo>
                    <a:cubicBezTo>
                      <a:pt x="2157057" y="196541"/>
                      <a:pt x="2336651" y="250474"/>
                      <a:pt x="2421247" y="293674"/>
                    </a:cubicBezTo>
                    <a:cubicBezTo>
                      <a:pt x="2505843" y="336872"/>
                      <a:pt x="2545843" y="385533"/>
                      <a:pt x="2568602" y="431984"/>
                    </a:cubicBezTo>
                    <a:cubicBezTo>
                      <a:pt x="2591361" y="478435"/>
                      <a:pt x="2592348" y="545674"/>
                      <a:pt x="2557802" y="572380"/>
                    </a:cubicBezTo>
                    <a:cubicBezTo>
                      <a:pt x="2523255" y="599086"/>
                      <a:pt x="2461362" y="610341"/>
                      <a:pt x="2361326" y="592222"/>
                    </a:cubicBezTo>
                    <a:cubicBezTo>
                      <a:pt x="2261289" y="574104"/>
                      <a:pt x="2108426" y="465176"/>
                      <a:pt x="1957578" y="463669"/>
                    </a:cubicBezTo>
                    <a:cubicBezTo>
                      <a:pt x="1806731" y="462161"/>
                      <a:pt x="1550599" y="500263"/>
                      <a:pt x="1456244" y="583178"/>
                    </a:cubicBezTo>
                    <a:cubicBezTo>
                      <a:pt x="1432655" y="603907"/>
                      <a:pt x="1411861" y="633621"/>
                      <a:pt x="1395176" y="667600"/>
                    </a:cubicBezTo>
                    <a:lnTo>
                      <a:pt x="1360817" y="771408"/>
                    </a:lnTo>
                    <a:lnTo>
                      <a:pt x="0" y="771408"/>
                    </a:lnTo>
                    <a:lnTo>
                      <a:pt x="7837" y="753861"/>
                    </a:lnTo>
                    <a:cubicBezTo>
                      <a:pt x="28789" y="711647"/>
                      <a:pt x="53201" y="669124"/>
                      <a:pt x="84699" y="626376"/>
                    </a:cubicBezTo>
                    <a:cubicBezTo>
                      <a:pt x="210693" y="455384"/>
                      <a:pt x="433884" y="187196"/>
                      <a:pt x="570680" y="97198"/>
                    </a:cubicBezTo>
                    <a:cubicBezTo>
                      <a:pt x="707474" y="7200"/>
                      <a:pt x="831670" y="97196"/>
                      <a:pt x="905467" y="86398"/>
                    </a:cubicBezTo>
                    <a:cubicBezTo>
                      <a:pt x="979265" y="75598"/>
                      <a:pt x="964865" y="46800"/>
                      <a:pt x="1013463" y="32400"/>
                    </a:cubicBezTo>
                    <a:cubicBezTo>
                      <a:pt x="1062060" y="18002"/>
                      <a:pt x="1128658" y="0"/>
                      <a:pt x="1197054" y="0"/>
                    </a:cubicBezTo>
                    <a:close/>
                  </a:path>
                </a:pathLst>
              </a:custGeom>
              <a:solidFill>
                <a:srgbClr val="F5C4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7" name="자유형 3">
                <a:extLst>
                  <a:ext uri="{FF2B5EF4-FFF2-40B4-BE49-F238E27FC236}">
                    <a16:creationId xmlns:a16="http://schemas.microsoft.com/office/drawing/2014/main" id="{EDF1F508-4B64-43E2-B311-787649DD9E07}"/>
                  </a:ext>
                </a:extLst>
              </p:cNvPr>
              <p:cNvSpPr/>
              <p:nvPr/>
            </p:nvSpPr>
            <p:spPr>
              <a:xfrm>
                <a:off x="4012752" y="6430693"/>
                <a:ext cx="155417" cy="124893"/>
              </a:xfrm>
              <a:custGeom>
                <a:avLst/>
                <a:gdLst>
                  <a:gd name="connsiteX0" fmla="*/ 155388 w 155417"/>
                  <a:gd name="connsiteY0" fmla="*/ 114887 h 124893"/>
                  <a:gd name="connsiteX1" fmla="*/ 94428 w 155417"/>
                  <a:gd name="connsiteY1" fmla="*/ 31067 h 124893"/>
                  <a:gd name="connsiteX2" fmla="*/ 25848 w 155417"/>
                  <a:gd name="connsiteY2" fmla="*/ 587 h 124893"/>
                  <a:gd name="connsiteX3" fmla="*/ 2988 w 155417"/>
                  <a:gd name="connsiteY3" fmla="*/ 53927 h 124893"/>
                  <a:gd name="connsiteX4" fmla="*/ 86808 w 155417"/>
                  <a:gd name="connsiteY4" fmla="*/ 114887 h 124893"/>
                  <a:gd name="connsiteX5" fmla="*/ 155388 w 155417"/>
                  <a:gd name="connsiteY5" fmla="*/ 114887 h 1248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5417" h="124893">
                    <a:moveTo>
                      <a:pt x="155388" y="114887"/>
                    </a:moveTo>
                    <a:cubicBezTo>
                      <a:pt x="156658" y="100917"/>
                      <a:pt x="116018" y="50117"/>
                      <a:pt x="94428" y="31067"/>
                    </a:cubicBezTo>
                    <a:cubicBezTo>
                      <a:pt x="72838" y="12017"/>
                      <a:pt x="41088" y="-3223"/>
                      <a:pt x="25848" y="587"/>
                    </a:cubicBezTo>
                    <a:cubicBezTo>
                      <a:pt x="10608" y="4397"/>
                      <a:pt x="-7172" y="34877"/>
                      <a:pt x="2988" y="53927"/>
                    </a:cubicBezTo>
                    <a:cubicBezTo>
                      <a:pt x="13148" y="72977"/>
                      <a:pt x="65218" y="102187"/>
                      <a:pt x="86808" y="114887"/>
                    </a:cubicBezTo>
                    <a:cubicBezTo>
                      <a:pt x="108398" y="127587"/>
                      <a:pt x="154118" y="128857"/>
                      <a:pt x="155388" y="114887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093B7794-26D6-4B7F-A78F-B1DDDA983B21}"/>
                </a:ext>
              </a:extLst>
            </p:cNvPr>
            <p:cNvGrpSpPr/>
            <p:nvPr/>
          </p:nvGrpSpPr>
          <p:grpSpPr>
            <a:xfrm flipH="1">
              <a:off x="7629978" y="6128758"/>
              <a:ext cx="2944390" cy="1059234"/>
              <a:chOff x="1620431" y="6086592"/>
              <a:chExt cx="2944390" cy="1059234"/>
            </a:xfrm>
          </p:grpSpPr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73FB7C39-3E54-44FE-979B-4686544A88AF}"/>
                  </a:ext>
                </a:extLst>
              </p:cNvPr>
              <p:cNvSpPr/>
              <p:nvPr/>
            </p:nvSpPr>
            <p:spPr>
              <a:xfrm>
                <a:off x="2271536" y="6241326"/>
                <a:ext cx="2293285" cy="904500"/>
              </a:xfrm>
              <a:prstGeom prst="ellipse">
                <a:avLst/>
              </a:prstGeom>
              <a:solidFill>
                <a:schemeClr val="tx1">
                  <a:alpha val="98000"/>
                </a:schemeClr>
              </a:solidFill>
              <a:ln>
                <a:noFill/>
              </a:ln>
              <a:effectLst>
                <a:softEdge rad="317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1" name="모서리가 둥근 직사각형 8">
                <a:extLst>
                  <a:ext uri="{FF2B5EF4-FFF2-40B4-BE49-F238E27FC236}">
                    <a16:creationId xmlns:a16="http://schemas.microsoft.com/office/drawing/2014/main" id="{88ED7D69-8CA0-4A97-A746-647AC3F22CA5}"/>
                  </a:ext>
                </a:extLst>
              </p:cNvPr>
              <p:cNvSpPr/>
              <p:nvPr/>
            </p:nvSpPr>
            <p:spPr>
              <a:xfrm rot="640875">
                <a:off x="2515302" y="6334576"/>
                <a:ext cx="1327288" cy="573179"/>
              </a:xfrm>
              <a:custGeom>
                <a:avLst/>
                <a:gdLst>
                  <a:gd name="connsiteX0" fmla="*/ 0 w 559397"/>
                  <a:gd name="connsiteY0" fmla="*/ 77597 h 155194"/>
                  <a:gd name="connsiteX1" fmla="*/ 77597 w 559397"/>
                  <a:gd name="connsiteY1" fmla="*/ 0 h 155194"/>
                  <a:gd name="connsiteX2" fmla="*/ 481800 w 559397"/>
                  <a:gd name="connsiteY2" fmla="*/ 0 h 155194"/>
                  <a:gd name="connsiteX3" fmla="*/ 559397 w 559397"/>
                  <a:gd name="connsiteY3" fmla="*/ 77597 h 155194"/>
                  <a:gd name="connsiteX4" fmla="*/ 559397 w 559397"/>
                  <a:gd name="connsiteY4" fmla="*/ 77597 h 155194"/>
                  <a:gd name="connsiteX5" fmla="*/ 481800 w 559397"/>
                  <a:gd name="connsiteY5" fmla="*/ 155194 h 155194"/>
                  <a:gd name="connsiteX6" fmla="*/ 77597 w 559397"/>
                  <a:gd name="connsiteY6" fmla="*/ 155194 h 155194"/>
                  <a:gd name="connsiteX7" fmla="*/ 0 w 559397"/>
                  <a:gd name="connsiteY7" fmla="*/ 77597 h 155194"/>
                  <a:gd name="connsiteX0" fmla="*/ 0 w 559397"/>
                  <a:gd name="connsiteY0" fmla="*/ 77597 h 155194"/>
                  <a:gd name="connsiteX1" fmla="*/ 77597 w 559397"/>
                  <a:gd name="connsiteY1" fmla="*/ 0 h 155194"/>
                  <a:gd name="connsiteX2" fmla="*/ 481800 w 559397"/>
                  <a:gd name="connsiteY2" fmla="*/ 0 h 155194"/>
                  <a:gd name="connsiteX3" fmla="*/ 559397 w 559397"/>
                  <a:gd name="connsiteY3" fmla="*/ 77597 h 155194"/>
                  <a:gd name="connsiteX4" fmla="*/ 559397 w 559397"/>
                  <a:gd name="connsiteY4" fmla="*/ 77597 h 155194"/>
                  <a:gd name="connsiteX5" fmla="*/ 481800 w 559397"/>
                  <a:gd name="connsiteY5" fmla="*/ 155194 h 155194"/>
                  <a:gd name="connsiteX6" fmla="*/ 77597 w 559397"/>
                  <a:gd name="connsiteY6" fmla="*/ 155194 h 155194"/>
                  <a:gd name="connsiteX7" fmla="*/ 0 w 559397"/>
                  <a:gd name="connsiteY7" fmla="*/ 77597 h 155194"/>
                  <a:gd name="connsiteX0" fmla="*/ 7 w 559404"/>
                  <a:gd name="connsiteY0" fmla="*/ 77597 h 252766"/>
                  <a:gd name="connsiteX1" fmla="*/ 77604 w 559404"/>
                  <a:gd name="connsiteY1" fmla="*/ 0 h 252766"/>
                  <a:gd name="connsiteX2" fmla="*/ 481807 w 559404"/>
                  <a:gd name="connsiteY2" fmla="*/ 0 h 252766"/>
                  <a:gd name="connsiteX3" fmla="*/ 559404 w 559404"/>
                  <a:gd name="connsiteY3" fmla="*/ 77597 h 252766"/>
                  <a:gd name="connsiteX4" fmla="*/ 559404 w 559404"/>
                  <a:gd name="connsiteY4" fmla="*/ 77597 h 252766"/>
                  <a:gd name="connsiteX5" fmla="*/ 481807 w 559404"/>
                  <a:gd name="connsiteY5" fmla="*/ 155194 h 252766"/>
                  <a:gd name="connsiteX6" fmla="*/ 74199 w 559404"/>
                  <a:gd name="connsiteY6" fmla="*/ 252766 h 252766"/>
                  <a:gd name="connsiteX7" fmla="*/ 7 w 559404"/>
                  <a:gd name="connsiteY7" fmla="*/ 77597 h 252766"/>
                  <a:gd name="connsiteX0" fmla="*/ 7 w 559404"/>
                  <a:gd name="connsiteY0" fmla="*/ 77597 h 252766"/>
                  <a:gd name="connsiteX1" fmla="*/ 77604 w 559404"/>
                  <a:gd name="connsiteY1" fmla="*/ 0 h 252766"/>
                  <a:gd name="connsiteX2" fmla="*/ 481807 w 559404"/>
                  <a:gd name="connsiteY2" fmla="*/ 0 h 252766"/>
                  <a:gd name="connsiteX3" fmla="*/ 559404 w 559404"/>
                  <a:gd name="connsiteY3" fmla="*/ 77597 h 252766"/>
                  <a:gd name="connsiteX4" fmla="*/ 559404 w 559404"/>
                  <a:gd name="connsiteY4" fmla="*/ 77597 h 252766"/>
                  <a:gd name="connsiteX5" fmla="*/ 434392 w 559404"/>
                  <a:gd name="connsiteY5" fmla="*/ 135058 h 252766"/>
                  <a:gd name="connsiteX6" fmla="*/ 74199 w 559404"/>
                  <a:gd name="connsiteY6" fmla="*/ 252766 h 252766"/>
                  <a:gd name="connsiteX7" fmla="*/ 7 w 559404"/>
                  <a:gd name="connsiteY7" fmla="*/ 77597 h 252766"/>
                  <a:gd name="connsiteX0" fmla="*/ 7 w 585320"/>
                  <a:gd name="connsiteY0" fmla="*/ 77597 h 252766"/>
                  <a:gd name="connsiteX1" fmla="*/ 77604 w 585320"/>
                  <a:gd name="connsiteY1" fmla="*/ 0 h 252766"/>
                  <a:gd name="connsiteX2" fmla="*/ 481807 w 585320"/>
                  <a:gd name="connsiteY2" fmla="*/ 0 h 252766"/>
                  <a:gd name="connsiteX3" fmla="*/ 559404 w 585320"/>
                  <a:gd name="connsiteY3" fmla="*/ 77597 h 252766"/>
                  <a:gd name="connsiteX4" fmla="*/ 585320 w 585320"/>
                  <a:gd name="connsiteY4" fmla="*/ 99365 h 252766"/>
                  <a:gd name="connsiteX5" fmla="*/ 434392 w 585320"/>
                  <a:gd name="connsiteY5" fmla="*/ 135058 h 252766"/>
                  <a:gd name="connsiteX6" fmla="*/ 74199 w 585320"/>
                  <a:gd name="connsiteY6" fmla="*/ 252766 h 252766"/>
                  <a:gd name="connsiteX7" fmla="*/ 7 w 585320"/>
                  <a:gd name="connsiteY7" fmla="*/ 77597 h 252766"/>
                  <a:gd name="connsiteX0" fmla="*/ 7 w 585320"/>
                  <a:gd name="connsiteY0" fmla="*/ 77597 h 252766"/>
                  <a:gd name="connsiteX1" fmla="*/ 77604 w 585320"/>
                  <a:gd name="connsiteY1" fmla="*/ 0 h 252766"/>
                  <a:gd name="connsiteX2" fmla="*/ 481807 w 585320"/>
                  <a:gd name="connsiteY2" fmla="*/ 0 h 252766"/>
                  <a:gd name="connsiteX3" fmla="*/ 572254 w 585320"/>
                  <a:gd name="connsiteY3" fmla="*/ 55787 h 252766"/>
                  <a:gd name="connsiteX4" fmla="*/ 585320 w 585320"/>
                  <a:gd name="connsiteY4" fmla="*/ 99365 h 252766"/>
                  <a:gd name="connsiteX5" fmla="*/ 434392 w 585320"/>
                  <a:gd name="connsiteY5" fmla="*/ 135058 h 252766"/>
                  <a:gd name="connsiteX6" fmla="*/ 74199 w 585320"/>
                  <a:gd name="connsiteY6" fmla="*/ 252766 h 252766"/>
                  <a:gd name="connsiteX7" fmla="*/ 7 w 585320"/>
                  <a:gd name="connsiteY7" fmla="*/ 77597 h 2527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85320" h="252766">
                    <a:moveTo>
                      <a:pt x="7" y="77597"/>
                    </a:moveTo>
                    <a:cubicBezTo>
                      <a:pt x="574" y="35469"/>
                      <a:pt x="34748" y="0"/>
                      <a:pt x="77604" y="0"/>
                    </a:cubicBezTo>
                    <a:lnTo>
                      <a:pt x="481807" y="0"/>
                    </a:lnTo>
                    <a:cubicBezTo>
                      <a:pt x="524663" y="0"/>
                      <a:pt x="572254" y="12931"/>
                      <a:pt x="572254" y="55787"/>
                    </a:cubicBezTo>
                    <a:lnTo>
                      <a:pt x="585320" y="99365"/>
                    </a:lnTo>
                    <a:cubicBezTo>
                      <a:pt x="585320" y="142221"/>
                      <a:pt x="477248" y="135058"/>
                      <a:pt x="434392" y="135058"/>
                    </a:cubicBezTo>
                    <a:cubicBezTo>
                      <a:pt x="241424" y="121808"/>
                      <a:pt x="208933" y="252766"/>
                      <a:pt x="74199" y="252766"/>
                    </a:cubicBezTo>
                    <a:cubicBezTo>
                      <a:pt x="31343" y="252766"/>
                      <a:pt x="-560" y="119725"/>
                      <a:pt x="7" y="77597"/>
                    </a:cubicBezTo>
                    <a:close/>
                  </a:path>
                </a:pathLst>
              </a:custGeom>
              <a:solidFill>
                <a:srgbClr val="F2A59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2" name="자유형 59">
                <a:extLst>
                  <a:ext uri="{FF2B5EF4-FFF2-40B4-BE49-F238E27FC236}">
                    <a16:creationId xmlns:a16="http://schemas.microsoft.com/office/drawing/2014/main" id="{AB7443E5-0B78-4B50-B6BD-BFD1E3821264}"/>
                  </a:ext>
                </a:extLst>
              </p:cNvPr>
              <p:cNvSpPr/>
              <p:nvPr/>
            </p:nvSpPr>
            <p:spPr>
              <a:xfrm>
                <a:off x="1620431" y="6086592"/>
                <a:ext cx="2584850" cy="771408"/>
              </a:xfrm>
              <a:custGeom>
                <a:avLst/>
                <a:gdLst>
                  <a:gd name="connsiteX0" fmla="*/ 1197054 w 2584850"/>
                  <a:gd name="connsiteY0" fmla="*/ 0 h 771408"/>
                  <a:gd name="connsiteX1" fmla="*/ 1423847 w 2584850"/>
                  <a:gd name="connsiteY1" fmla="*/ 32400 h 771408"/>
                  <a:gd name="connsiteX2" fmla="*/ 1743667 w 2584850"/>
                  <a:gd name="connsiteY2" fmla="*/ 43198 h 771408"/>
                  <a:gd name="connsiteX3" fmla="*/ 1845030 w 2584850"/>
                  <a:gd name="connsiteY3" fmla="*/ 151194 h 771408"/>
                  <a:gd name="connsiteX4" fmla="*/ 2061022 w 2584850"/>
                  <a:gd name="connsiteY4" fmla="*/ 172794 h 771408"/>
                  <a:gd name="connsiteX5" fmla="*/ 2421247 w 2584850"/>
                  <a:gd name="connsiteY5" fmla="*/ 293674 h 771408"/>
                  <a:gd name="connsiteX6" fmla="*/ 2568602 w 2584850"/>
                  <a:gd name="connsiteY6" fmla="*/ 431984 h 771408"/>
                  <a:gd name="connsiteX7" fmla="*/ 2557802 w 2584850"/>
                  <a:gd name="connsiteY7" fmla="*/ 572380 h 771408"/>
                  <a:gd name="connsiteX8" fmla="*/ 2361326 w 2584850"/>
                  <a:gd name="connsiteY8" fmla="*/ 592222 h 771408"/>
                  <a:gd name="connsiteX9" fmla="*/ 1957578 w 2584850"/>
                  <a:gd name="connsiteY9" fmla="*/ 463669 h 771408"/>
                  <a:gd name="connsiteX10" fmla="*/ 1456244 w 2584850"/>
                  <a:gd name="connsiteY10" fmla="*/ 583178 h 771408"/>
                  <a:gd name="connsiteX11" fmla="*/ 1395176 w 2584850"/>
                  <a:gd name="connsiteY11" fmla="*/ 667600 h 771408"/>
                  <a:gd name="connsiteX12" fmla="*/ 1360817 w 2584850"/>
                  <a:gd name="connsiteY12" fmla="*/ 771408 h 771408"/>
                  <a:gd name="connsiteX13" fmla="*/ 0 w 2584850"/>
                  <a:gd name="connsiteY13" fmla="*/ 771408 h 771408"/>
                  <a:gd name="connsiteX14" fmla="*/ 7837 w 2584850"/>
                  <a:gd name="connsiteY14" fmla="*/ 753861 h 771408"/>
                  <a:gd name="connsiteX15" fmla="*/ 84699 w 2584850"/>
                  <a:gd name="connsiteY15" fmla="*/ 626376 h 771408"/>
                  <a:gd name="connsiteX16" fmla="*/ 570680 w 2584850"/>
                  <a:gd name="connsiteY16" fmla="*/ 97198 h 771408"/>
                  <a:gd name="connsiteX17" fmla="*/ 905467 w 2584850"/>
                  <a:gd name="connsiteY17" fmla="*/ 86398 h 771408"/>
                  <a:gd name="connsiteX18" fmla="*/ 1013463 w 2584850"/>
                  <a:gd name="connsiteY18" fmla="*/ 32400 h 771408"/>
                  <a:gd name="connsiteX19" fmla="*/ 1197054 w 2584850"/>
                  <a:gd name="connsiteY19" fmla="*/ 0 h 771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584850" h="771408">
                    <a:moveTo>
                      <a:pt x="1197054" y="0"/>
                    </a:moveTo>
                    <a:cubicBezTo>
                      <a:pt x="1265450" y="0"/>
                      <a:pt x="1332745" y="25200"/>
                      <a:pt x="1423847" y="32400"/>
                    </a:cubicBezTo>
                    <a:cubicBezTo>
                      <a:pt x="1514950" y="39600"/>
                      <a:pt x="1673471" y="23400"/>
                      <a:pt x="1743667" y="43198"/>
                    </a:cubicBezTo>
                    <a:cubicBezTo>
                      <a:pt x="1813865" y="62998"/>
                      <a:pt x="1792138" y="129594"/>
                      <a:pt x="1845030" y="151194"/>
                    </a:cubicBezTo>
                    <a:cubicBezTo>
                      <a:pt x="1897921" y="172794"/>
                      <a:pt x="1964986" y="149047"/>
                      <a:pt x="2061022" y="172794"/>
                    </a:cubicBezTo>
                    <a:cubicBezTo>
                      <a:pt x="2157057" y="196541"/>
                      <a:pt x="2336651" y="250474"/>
                      <a:pt x="2421247" y="293674"/>
                    </a:cubicBezTo>
                    <a:cubicBezTo>
                      <a:pt x="2505843" y="336872"/>
                      <a:pt x="2545843" y="385533"/>
                      <a:pt x="2568602" y="431984"/>
                    </a:cubicBezTo>
                    <a:cubicBezTo>
                      <a:pt x="2591361" y="478435"/>
                      <a:pt x="2592348" y="545674"/>
                      <a:pt x="2557802" y="572380"/>
                    </a:cubicBezTo>
                    <a:cubicBezTo>
                      <a:pt x="2523255" y="599086"/>
                      <a:pt x="2461362" y="610341"/>
                      <a:pt x="2361326" y="592222"/>
                    </a:cubicBezTo>
                    <a:cubicBezTo>
                      <a:pt x="2261289" y="574104"/>
                      <a:pt x="2108426" y="465176"/>
                      <a:pt x="1957578" y="463669"/>
                    </a:cubicBezTo>
                    <a:cubicBezTo>
                      <a:pt x="1806731" y="462161"/>
                      <a:pt x="1550599" y="500263"/>
                      <a:pt x="1456244" y="583178"/>
                    </a:cubicBezTo>
                    <a:cubicBezTo>
                      <a:pt x="1432655" y="603907"/>
                      <a:pt x="1411861" y="633621"/>
                      <a:pt x="1395176" y="667600"/>
                    </a:cubicBezTo>
                    <a:lnTo>
                      <a:pt x="1360817" y="771408"/>
                    </a:lnTo>
                    <a:lnTo>
                      <a:pt x="0" y="771408"/>
                    </a:lnTo>
                    <a:lnTo>
                      <a:pt x="7837" y="753861"/>
                    </a:lnTo>
                    <a:cubicBezTo>
                      <a:pt x="28789" y="711647"/>
                      <a:pt x="53201" y="669124"/>
                      <a:pt x="84699" y="626376"/>
                    </a:cubicBezTo>
                    <a:cubicBezTo>
                      <a:pt x="210693" y="455384"/>
                      <a:pt x="433884" y="187196"/>
                      <a:pt x="570680" y="97198"/>
                    </a:cubicBezTo>
                    <a:cubicBezTo>
                      <a:pt x="707474" y="7200"/>
                      <a:pt x="831670" y="97196"/>
                      <a:pt x="905467" y="86398"/>
                    </a:cubicBezTo>
                    <a:cubicBezTo>
                      <a:pt x="979265" y="75598"/>
                      <a:pt x="964865" y="46800"/>
                      <a:pt x="1013463" y="32400"/>
                    </a:cubicBezTo>
                    <a:cubicBezTo>
                      <a:pt x="1062060" y="18002"/>
                      <a:pt x="1128658" y="0"/>
                      <a:pt x="1197054" y="0"/>
                    </a:cubicBezTo>
                    <a:close/>
                  </a:path>
                </a:pathLst>
              </a:custGeom>
              <a:solidFill>
                <a:srgbClr val="F5C4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3" name="자유형 60">
                <a:extLst>
                  <a:ext uri="{FF2B5EF4-FFF2-40B4-BE49-F238E27FC236}">
                    <a16:creationId xmlns:a16="http://schemas.microsoft.com/office/drawing/2014/main" id="{C28D7E63-1DA9-4E7B-B083-D36F6525DA82}"/>
                  </a:ext>
                </a:extLst>
              </p:cNvPr>
              <p:cNvSpPr/>
              <p:nvPr/>
            </p:nvSpPr>
            <p:spPr>
              <a:xfrm>
                <a:off x="4012752" y="6430693"/>
                <a:ext cx="155417" cy="124893"/>
              </a:xfrm>
              <a:custGeom>
                <a:avLst/>
                <a:gdLst>
                  <a:gd name="connsiteX0" fmla="*/ 155388 w 155417"/>
                  <a:gd name="connsiteY0" fmla="*/ 114887 h 124893"/>
                  <a:gd name="connsiteX1" fmla="*/ 94428 w 155417"/>
                  <a:gd name="connsiteY1" fmla="*/ 31067 h 124893"/>
                  <a:gd name="connsiteX2" fmla="*/ 25848 w 155417"/>
                  <a:gd name="connsiteY2" fmla="*/ 587 h 124893"/>
                  <a:gd name="connsiteX3" fmla="*/ 2988 w 155417"/>
                  <a:gd name="connsiteY3" fmla="*/ 53927 h 124893"/>
                  <a:gd name="connsiteX4" fmla="*/ 86808 w 155417"/>
                  <a:gd name="connsiteY4" fmla="*/ 114887 h 124893"/>
                  <a:gd name="connsiteX5" fmla="*/ 155388 w 155417"/>
                  <a:gd name="connsiteY5" fmla="*/ 114887 h 1248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5417" h="124893">
                    <a:moveTo>
                      <a:pt x="155388" y="114887"/>
                    </a:moveTo>
                    <a:cubicBezTo>
                      <a:pt x="156658" y="100917"/>
                      <a:pt x="116018" y="50117"/>
                      <a:pt x="94428" y="31067"/>
                    </a:cubicBezTo>
                    <a:cubicBezTo>
                      <a:pt x="72838" y="12017"/>
                      <a:pt x="41088" y="-3223"/>
                      <a:pt x="25848" y="587"/>
                    </a:cubicBezTo>
                    <a:cubicBezTo>
                      <a:pt x="10608" y="4397"/>
                      <a:pt x="-7172" y="34877"/>
                      <a:pt x="2988" y="53927"/>
                    </a:cubicBezTo>
                    <a:cubicBezTo>
                      <a:pt x="13148" y="72977"/>
                      <a:pt x="65218" y="102187"/>
                      <a:pt x="86808" y="114887"/>
                    </a:cubicBezTo>
                    <a:cubicBezTo>
                      <a:pt x="108398" y="127587"/>
                      <a:pt x="154118" y="128857"/>
                      <a:pt x="155388" y="114887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</p:grpSp>
      <p:sp>
        <p:nvSpPr>
          <p:cNvPr id="192" name="직사각형 191"/>
          <p:cNvSpPr/>
          <p:nvPr/>
        </p:nvSpPr>
        <p:spPr>
          <a:xfrm flipH="1">
            <a:off x="203197" y="1"/>
            <a:ext cx="11772903" cy="876299"/>
          </a:xfrm>
          <a:prstGeom prst="rect">
            <a:avLst/>
          </a:prstGeom>
          <a:solidFill>
            <a:srgbClr val="2B2D3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33701A3-4BB1-426B-A805-917233FEFFE1}"/>
              </a:ext>
            </a:extLst>
          </p:cNvPr>
          <p:cNvSpPr/>
          <p:nvPr/>
        </p:nvSpPr>
        <p:spPr>
          <a:xfrm>
            <a:off x="1099049" y="48709"/>
            <a:ext cx="5533900" cy="8762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b="1" i="1" dirty="0">
                <a:solidFill>
                  <a:srgbClr val="B8A085"/>
                </a:solidFill>
                <a:latin typeface="맑은 고딕"/>
                <a:ea typeface="맑은 고딕" panose="020B0503020000020004" pitchFamily="50" charset="-127"/>
                <a:cs typeface="Aharoni" panose="02010803020104030203" pitchFamily="2" charset="-79"/>
              </a:rPr>
              <a:t>다중 인물 분류기 실험</a:t>
            </a:r>
            <a:endParaRPr kumimoji="0" lang="en-US" altLang="ko-KR" sz="800" b="1" i="1" u="none" strike="noStrike" kern="1200" cap="none" spc="0" normalizeH="0" baseline="0" noProof="0" dirty="0">
              <a:ln>
                <a:noFill/>
              </a:ln>
              <a:solidFill>
                <a:srgbClr val="B8A085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46CE47E-EDA1-472A-93BE-66BD0EED41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525"/>
          <a:stretch/>
        </p:blipFill>
        <p:spPr>
          <a:xfrm>
            <a:off x="1841343" y="4012617"/>
            <a:ext cx="8953937" cy="876299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9ABFB7E8-0711-46BB-91AC-18362F90BE4C}"/>
              </a:ext>
            </a:extLst>
          </p:cNvPr>
          <p:cNvSpPr/>
          <p:nvPr/>
        </p:nvSpPr>
        <p:spPr>
          <a:xfrm>
            <a:off x="1617632" y="3555221"/>
            <a:ext cx="9052722" cy="1791093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787D5B16-B67D-4D0F-B542-DF1D74F3C0E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3088" y="1314035"/>
            <a:ext cx="1480703" cy="1922991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55D228C8-8819-4DD7-B573-FBA8F21EB3A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0420" y="1335783"/>
            <a:ext cx="1480703" cy="1923108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DD064278-8B61-46AF-A5F8-89B9FF0781F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063" y="1451631"/>
            <a:ext cx="1371288" cy="1591134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C6A649D1-CCDC-49F6-840C-4A877055C87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294"/>
          <a:stretch/>
        </p:blipFill>
        <p:spPr>
          <a:xfrm>
            <a:off x="8603108" y="1270425"/>
            <a:ext cx="1748095" cy="1924711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7EF1754E-2739-4D6F-9639-4A89201B9A8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7277" y="1275105"/>
            <a:ext cx="1497031" cy="1996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4954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AD9173"/>
            </a:gs>
            <a:gs pos="58000">
              <a:srgbClr val="C0A47F"/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직사각형 32"/>
          <p:cNvSpPr/>
          <p:nvPr/>
        </p:nvSpPr>
        <p:spPr>
          <a:xfrm>
            <a:off x="1099050" y="0"/>
            <a:ext cx="5533900" cy="8762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800" b="1" i="1" u="none" strike="noStrike" kern="1200" cap="none" spc="0" normalizeH="0" baseline="0" noProof="0" dirty="0">
              <a:ln>
                <a:noFill/>
              </a:ln>
              <a:solidFill>
                <a:srgbClr val="B8A085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양쪽 모서리가 둥근 사각형 21">
            <a:extLst>
              <a:ext uri="{FF2B5EF4-FFF2-40B4-BE49-F238E27FC236}">
                <a16:creationId xmlns:a16="http://schemas.microsoft.com/office/drawing/2014/main" id="{5A745671-91FD-4A4A-B0FB-42231ADE3008}"/>
              </a:ext>
            </a:extLst>
          </p:cNvPr>
          <p:cNvSpPr/>
          <p:nvPr/>
        </p:nvSpPr>
        <p:spPr>
          <a:xfrm>
            <a:off x="1197847" y="381000"/>
            <a:ext cx="9920729" cy="5377782"/>
          </a:xfrm>
          <a:prstGeom prst="round2SameRect">
            <a:avLst>
              <a:gd name="adj1" fmla="val 0"/>
              <a:gd name="adj2" fmla="val 5356"/>
            </a:avLst>
          </a:prstGeom>
          <a:solidFill>
            <a:srgbClr val="4E4C4D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모서리가 둥근 직사각형 22">
            <a:extLst>
              <a:ext uri="{FF2B5EF4-FFF2-40B4-BE49-F238E27FC236}">
                <a16:creationId xmlns:a16="http://schemas.microsoft.com/office/drawing/2014/main" id="{E1B5CB5F-601E-4E86-8632-D1369F27C14C}"/>
              </a:ext>
            </a:extLst>
          </p:cNvPr>
          <p:cNvSpPr/>
          <p:nvPr/>
        </p:nvSpPr>
        <p:spPr>
          <a:xfrm>
            <a:off x="1518847" y="1031032"/>
            <a:ext cx="9276433" cy="448031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E1594579-A385-40E7-BA4F-ACDB6F75954E}"/>
              </a:ext>
            </a:extLst>
          </p:cNvPr>
          <p:cNvGrpSpPr/>
          <p:nvPr/>
        </p:nvGrpSpPr>
        <p:grpSpPr>
          <a:xfrm>
            <a:off x="314735" y="5759122"/>
            <a:ext cx="11710710" cy="1428870"/>
            <a:chOff x="314735" y="5528163"/>
            <a:chExt cx="11710710" cy="1659829"/>
          </a:xfrm>
        </p:grpSpPr>
        <p:sp>
          <p:nvSpPr>
            <p:cNvPr id="13" name="모서리가 둥근 직사각형 25">
              <a:extLst>
                <a:ext uri="{FF2B5EF4-FFF2-40B4-BE49-F238E27FC236}">
                  <a16:creationId xmlns:a16="http://schemas.microsoft.com/office/drawing/2014/main" id="{39B881EC-688C-45CF-A3E3-533A54EAF28B}"/>
                </a:ext>
              </a:extLst>
            </p:cNvPr>
            <p:cNvSpPr/>
            <p:nvPr/>
          </p:nvSpPr>
          <p:spPr>
            <a:xfrm>
              <a:off x="8914741" y="5528163"/>
              <a:ext cx="1221796" cy="193875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4" name="모서리가 둥근 직사각형 24">
              <a:extLst>
                <a:ext uri="{FF2B5EF4-FFF2-40B4-BE49-F238E27FC236}">
                  <a16:creationId xmlns:a16="http://schemas.microsoft.com/office/drawing/2014/main" id="{5AA33098-1F09-4CE0-9E23-168198E7AD13}"/>
                </a:ext>
              </a:extLst>
            </p:cNvPr>
            <p:cNvSpPr/>
            <p:nvPr/>
          </p:nvSpPr>
          <p:spPr>
            <a:xfrm>
              <a:off x="2129745" y="5528163"/>
              <a:ext cx="1221796" cy="193875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5" name="사다리꼴 14">
              <a:extLst>
                <a:ext uri="{FF2B5EF4-FFF2-40B4-BE49-F238E27FC236}">
                  <a16:creationId xmlns:a16="http://schemas.microsoft.com/office/drawing/2014/main" id="{5DF56E78-CE78-4DD3-95E6-81C8ED6DE8D5}"/>
                </a:ext>
              </a:extLst>
            </p:cNvPr>
            <p:cNvSpPr/>
            <p:nvPr/>
          </p:nvSpPr>
          <p:spPr>
            <a:xfrm>
              <a:off x="314735" y="5715443"/>
              <a:ext cx="11710710" cy="1142557"/>
            </a:xfrm>
            <a:prstGeom prst="trapezoid">
              <a:avLst>
                <a:gd name="adj" fmla="val 78388"/>
              </a:avLst>
            </a:prstGeom>
            <a:solidFill>
              <a:srgbClr val="F6F6F6"/>
            </a:solidFill>
            <a:ln w="92075">
              <a:solidFill>
                <a:srgbClr val="F6F6F6"/>
              </a:solidFill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6" name="사다리꼴 15">
              <a:extLst>
                <a:ext uri="{FF2B5EF4-FFF2-40B4-BE49-F238E27FC236}">
                  <a16:creationId xmlns:a16="http://schemas.microsoft.com/office/drawing/2014/main" id="{6B941A52-2811-4F95-9198-FC8E9CF02BF1}"/>
                </a:ext>
              </a:extLst>
            </p:cNvPr>
            <p:cNvSpPr/>
            <p:nvPr/>
          </p:nvSpPr>
          <p:spPr>
            <a:xfrm>
              <a:off x="1197847" y="5877996"/>
              <a:ext cx="9920729" cy="702305"/>
            </a:xfrm>
            <a:prstGeom prst="trapezoid">
              <a:avLst>
                <a:gd name="adj" fmla="val 64216"/>
              </a:avLst>
            </a:prstGeom>
            <a:solidFill>
              <a:schemeClr val="tx1">
                <a:lumMod val="65000"/>
                <a:lumOff val="35000"/>
              </a:schemeClr>
            </a:solidFill>
            <a:ln w="92075">
              <a:noFill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7" name="사다리꼴 16">
              <a:extLst>
                <a:ext uri="{FF2B5EF4-FFF2-40B4-BE49-F238E27FC236}">
                  <a16:creationId xmlns:a16="http://schemas.microsoft.com/office/drawing/2014/main" id="{D1AF9E74-6E26-43B9-B8DA-399709C292D1}"/>
                </a:ext>
              </a:extLst>
            </p:cNvPr>
            <p:cNvSpPr/>
            <p:nvPr/>
          </p:nvSpPr>
          <p:spPr>
            <a:xfrm>
              <a:off x="5042161" y="6746190"/>
              <a:ext cx="2172970" cy="191617"/>
            </a:xfrm>
            <a:prstGeom prst="trapezoid">
              <a:avLst>
                <a:gd name="adj" fmla="val 27124"/>
              </a:avLst>
            </a:prstGeom>
            <a:solidFill>
              <a:schemeClr val="bg1">
                <a:lumMod val="75000"/>
              </a:schemeClr>
            </a:solidFill>
            <a:ln w="92075">
              <a:noFill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9037726D-4FA7-4D4A-BA48-C63BDB7E4D9E}"/>
                </a:ext>
              </a:extLst>
            </p:cNvPr>
            <p:cNvGrpSpPr/>
            <p:nvPr/>
          </p:nvGrpSpPr>
          <p:grpSpPr>
            <a:xfrm>
              <a:off x="1620431" y="6086592"/>
              <a:ext cx="2944390" cy="1059234"/>
              <a:chOff x="1620431" y="6086592"/>
              <a:chExt cx="2944390" cy="1059234"/>
            </a:xfrm>
          </p:grpSpPr>
          <p:sp>
            <p:nvSpPr>
              <p:cNvPr id="24" name="타원 23">
                <a:extLst>
                  <a:ext uri="{FF2B5EF4-FFF2-40B4-BE49-F238E27FC236}">
                    <a16:creationId xmlns:a16="http://schemas.microsoft.com/office/drawing/2014/main" id="{F4C1F14A-27B0-47BE-A9D8-115B45BA9393}"/>
                  </a:ext>
                </a:extLst>
              </p:cNvPr>
              <p:cNvSpPr/>
              <p:nvPr/>
            </p:nvSpPr>
            <p:spPr>
              <a:xfrm>
                <a:off x="2271536" y="6241326"/>
                <a:ext cx="2293285" cy="904500"/>
              </a:xfrm>
              <a:prstGeom prst="ellipse">
                <a:avLst/>
              </a:prstGeom>
              <a:solidFill>
                <a:schemeClr val="tx1">
                  <a:alpha val="98000"/>
                </a:schemeClr>
              </a:solidFill>
              <a:ln>
                <a:noFill/>
              </a:ln>
              <a:effectLst>
                <a:softEdge rad="317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5" name="모서리가 둥근 직사각형 8">
                <a:extLst>
                  <a:ext uri="{FF2B5EF4-FFF2-40B4-BE49-F238E27FC236}">
                    <a16:creationId xmlns:a16="http://schemas.microsoft.com/office/drawing/2014/main" id="{8D3A888F-F2D1-4389-AEA3-B0DA3E430AC9}"/>
                  </a:ext>
                </a:extLst>
              </p:cNvPr>
              <p:cNvSpPr/>
              <p:nvPr/>
            </p:nvSpPr>
            <p:spPr>
              <a:xfrm rot="640875">
                <a:off x="2515302" y="6334576"/>
                <a:ext cx="1327288" cy="573179"/>
              </a:xfrm>
              <a:custGeom>
                <a:avLst/>
                <a:gdLst>
                  <a:gd name="connsiteX0" fmla="*/ 0 w 559397"/>
                  <a:gd name="connsiteY0" fmla="*/ 77597 h 155194"/>
                  <a:gd name="connsiteX1" fmla="*/ 77597 w 559397"/>
                  <a:gd name="connsiteY1" fmla="*/ 0 h 155194"/>
                  <a:gd name="connsiteX2" fmla="*/ 481800 w 559397"/>
                  <a:gd name="connsiteY2" fmla="*/ 0 h 155194"/>
                  <a:gd name="connsiteX3" fmla="*/ 559397 w 559397"/>
                  <a:gd name="connsiteY3" fmla="*/ 77597 h 155194"/>
                  <a:gd name="connsiteX4" fmla="*/ 559397 w 559397"/>
                  <a:gd name="connsiteY4" fmla="*/ 77597 h 155194"/>
                  <a:gd name="connsiteX5" fmla="*/ 481800 w 559397"/>
                  <a:gd name="connsiteY5" fmla="*/ 155194 h 155194"/>
                  <a:gd name="connsiteX6" fmla="*/ 77597 w 559397"/>
                  <a:gd name="connsiteY6" fmla="*/ 155194 h 155194"/>
                  <a:gd name="connsiteX7" fmla="*/ 0 w 559397"/>
                  <a:gd name="connsiteY7" fmla="*/ 77597 h 155194"/>
                  <a:gd name="connsiteX0" fmla="*/ 0 w 559397"/>
                  <a:gd name="connsiteY0" fmla="*/ 77597 h 155194"/>
                  <a:gd name="connsiteX1" fmla="*/ 77597 w 559397"/>
                  <a:gd name="connsiteY1" fmla="*/ 0 h 155194"/>
                  <a:gd name="connsiteX2" fmla="*/ 481800 w 559397"/>
                  <a:gd name="connsiteY2" fmla="*/ 0 h 155194"/>
                  <a:gd name="connsiteX3" fmla="*/ 559397 w 559397"/>
                  <a:gd name="connsiteY3" fmla="*/ 77597 h 155194"/>
                  <a:gd name="connsiteX4" fmla="*/ 559397 w 559397"/>
                  <a:gd name="connsiteY4" fmla="*/ 77597 h 155194"/>
                  <a:gd name="connsiteX5" fmla="*/ 481800 w 559397"/>
                  <a:gd name="connsiteY5" fmla="*/ 155194 h 155194"/>
                  <a:gd name="connsiteX6" fmla="*/ 77597 w 559397"/>
                  <a:gd name="connsiteY6" fmla="*/ 155194 h 155194"/>
                  <a:gd name="connsiteX7" fmla="*/ 0 w 559397"/>
                  <a:gd name="connsiteY7" fmla="*/ 77597 h 155194"/>
                  <a:gd name="connsiteX0" fmla="*/ 7 w 559404"/>
                  <a:gd name="connsiteY0" fmla="*/ 77597 h 252766"/>
                  <a:gd name="connsiteX1" fmla="*/ 77604 w 559404"/>
                  <a:gd name="connsiteY1" fmla="*/ 0 h 252766"/>
                  <a:gd name="connsiteX2" fmla="*/ 481807 w 559404"/>
                  <a:gd name="connsiteY2" fmla="*/ 0 h 252766"/>
                  <a:gd name="connsiteX3" fmla="*/ 559404 w 559404"/>
                  <a:gd name="connsiteY3" fmla="*/ 77597 h 252766"/>
                  <a:gd name="connsiteX4" fmla="*/ 559404 w 559404"/>
                  <a:gd name="connsiteY4" fmla="*/ 77597 h 252766"/>
                  <a:gd name="connsiteX5" fmla="*/ 481807 w 559404"/>
                  <a:gd name="connsiteY5" fmla="*/ 155194 h 252766"/>
                  <a:gd name="connsiteX6" fmla="*/ 74199 w 559404"/>
                  <a:gd name="connsiteY6" fmla="*/ 252766 h 252766"/>
                  <a:gd name="connsiteX7" fmla="*/ 7 w 559404"/>
                  <a:gd name="connsiteY7" fmla="*/ 77597 h 252766"/>
                  <a:gd name="connsiteX0" fmla="*/ 7 w 559404"/>
                  <a:gd name="connsiteY0" fmla="*/ 77597 h 252766"/>
                  <a:gd name="connsiteX1" fmla="*/ 77604 w 559404"/>
                  <a:gd name="connsiteY1" fmla="*/ 0 h 252766"/>
                  <a:gd name="connsiteX2" fmla="*/ 481807 w 559404"/>
                  <a:gd name="connsiteY2" fmla="*/ 0 h 252766"/>
                  <a:gd name="connsiteX3" fmla="*/ 559404 w 559404"/>
                  <a:gd name="connsiteY3" fmla="*/ 77597 h 252766"/>
                  <a:gd name="connsiteX4" fmla="*/ 559404 w 559404"/>
                  <a:gd name="connsiteY4" fmla="*/ 77597 h 252766"/>
                  <a:gd name="connsiteX5" fmla="*/ 434392 w 559404"/>
                  <a:gd name="connsiteY5" fmla="*/ 135058 h 252766"/>
                  <a:gd name="connsiteX6" fmla="*/ 74199 w 559404"/>
                  <a:gd name="connsiteY6" fmla="*/ 252766 h 252766"/>
                  <a:gd name="connsiteX7" fmla="*/ 7 w 559404"/>
                  <a:gd name="connsiteY7" fmla="*/ 77597 h 252766"/>
                  <a:gd name="connsiteX0" fmla="*/ 7 w 585320"/>
                  <a:gd name="connsiteY0" fmla="*/ 77597 h 252766"/>
                  <a:gd name="connsiteX1" fmla="*/ 77604 w 585320"/>
                  <a:gd name="connsiteY1" fmla="*/ 0 h 252766"/>
                  <a:gd name="connsiteX2" fmla="*/ 481807 w 585320"/>
                  <a:gd name="connsiteY2" fmla="*/ 0 h 252766"/>
                  <a:gd name="connsiteX3" fmla="*/ 559404 w 585320"/>
                  <a:gd name="connsiteY3" fmla="*/ 77597 h 252766"/>
                  <a:gd name="connsiteX4" fmla="*/ 585320 w 585320"/>
                  <a:gd name="connsiteY4" fmla="*/ 99365 h 252766"/>
                  <a:gd name="connsiteX5" fmla="*/ 434392 w 585320"/>
                  <a:gd name="connsiteY5" fmla="*/ 135058 h 252766"/>
                  <a:gd name="connsiteX6" fmla="*/ 74199 w 585320"/>
                  <a:gd name="connsiteY6" fmla="*/ 252766 h 252766"/>
                  <a:gd name="connsiteX7" fmla="*/ 7 w 585320"/>
                  <a:gd name="connsiteY7" fmla="*/ 77597 h 252766"/>
                  <a:gd name="connsiteX0" fmla="*/ 7 w 585320"/>
                  <a:gd name="connsiteY0" fmla="*/ 77597 h 252766"/>
                  <a:gd name="connsiteX1" fmla="*/ 77604 w 585320"/>
                  <a:gd name="connsiteY1" fmla="*/ 0 h 252766"/>
                  <a:gd name="connsiteX2" fmla="*/ 481807 w 585320"/>
                  <a:gd name="connsiteY2" fmla="*/ 0 h 252766"/>
                  <a:gd name="connsiteX3" fmla="*/ 572254 w 585320"/>
                  <a:gd name="connsiteY3" fmla="*/ 55787 h 252766"/>
                  <a:gd name="connsiteX4" fmla="*/ 585320 w 585320"/>
                  <a:gd name="connsiteY4" fmla="*/ 99365 h 252766"/>
                  <a:gd name="connsiteX5" fmla="*/ 434392 w 585320"/>
                  <a:gd name="connsiteY5" fmla="*/ 135058 h 252766"/>
                  <a:gd name="connsiteX6" fmla="*/ 74199 w 585320"/>
                  <a:gd name="connsiteY6" fmla="*/ 252766 h 252766"/>
                  <a:gd name="connsiteX7" fmla="*/ 7 w 585320"/>
                  <a:gd name="connsiteY7" fmla="*/ 77597 h 2527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85320" h="252766">
                    <a:moveTo>
                      <a:pt x="7" y="77597"/>
                    </a:moveTo>
                    <a:cubicBezTo>
                      <a:pt x="574" y="35469"/>
                      <a:pt x="34748" y="0"/>
                      <a:pt x="77604" y="0"/>
                    </a:cubicBezTo>
                    <a:lnTo>
                      <a:pt x="481807" y="0"/>
                    </a:lnTo>
                    <a:cubicBezTo>
                      <a:pt x="524663" y="0"/>
                      <a:pt x="572254" y="12931"/>
                      <a:pt x="572254" y="55787"/>
                    </a:cubicBezTo>
                    <a:lnTo>
                      <a:pt x="585320" y="99365"/>
                    </a:lnTo>
                    <a:cubicBezTo>
                      <a:pt x="585320" y="142221"/>
                      <a:pt x="477248" y="135058"/>
                      <a:pt x="434392" y="135058"/>
                    </a:cubicBezTo>
                    <a:cubicBezTo>
                      <a:pt x="241424" y="121808"/>
                      <a:pt x="208933" y="252766"/>
                      <a:pt x="74199" y="252766"/>
                    </a:cubicBezTo>
                    <a:cubicBezTo>
                      <a:pt x="31343" y="252766"/>
                      <a:pt x="-560" y="119725"/>
                      <a:pt x="7" y="77597"/>
                    </a:cubicBezTo>
                    <a:close/>
                  </a:path>
                </a:pathLst>
              </a:custGeom>
              <a:solidFill>
                <a:srgbClr val="F2A59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6" name="자유형 43">
                <a:extLst>
                  <a:ext uri="{FF2B5EF4-FFF2-40B4-BE49-F238E27FC236}">
                    <a16:creationId xmlns:a16="http://schemas.microsoft.com/office/drawing/2014/main" id="{974773E5-3E56-4256-807A-06AE972B48A5}"/>
                  </a:ext>
                </a:extLst>
              </p:cNvPr>
              <p:cNvSpPr/>
              <p:nvPr/>
            </p:nvSpPr>
            <p:spPr>
              <a:xfrm>
                <a:off x="1620431" y="6086592"/>
                <a:ext cx="2584850" cy="771408"/>
              </a:xfrm>
              <a:custGeom>
                <a:avLst/>
                <a:gdLst>
                  <a:gd name="connsiteX0" fmla="*/ 1197054 w 2584850"/>
                  <a:gd name="connsiteY0" fmla="*/ 0 h 771408"/>
                  <a:gd name="connsiteX1" fmla="*/ 1423847 w 2584850"/>
                  <a:gd name="connsiteY1" fmla="*/ 32400 h 771408"/>
                  <a:gd name="connsiteX2" fmla="*/ 1743667 w 2584850"/>
                  <a:gd name="connsiteY2" fmla="*/ 43198 h 771408"/>
                  <a:gd name="connsiteX3" fmla="*/ 1845030 w 2584850"/>
                  <a:gd name="connsiteY3" fmla="*/ 151194 h 771408"/>
                  <a:gd name="connsiteX4" fmla="*/ 2061022 w 2584850"/>
                  <a:gd name="connsiteY4" fmla="*/ 172794 h 771408"/>
                  <a:gd name="connsiteX5" fmla="*/ 2421247 w 2584850"/>
                  <a:gd name="connsiteY5" fmla="*/ 293674 h 771408"/>
                  <a:gd name="connsiteX6" fmla="*/ 2568602 w 2584850"/>
                  <a:gd name="connsiteY6" fmla="*/ 431984 h 771408"/>
                  <a:gd name="connsiteX7" fmla="*/ 2557802 w 2584850"/>
                  <a:gd name="connsiteY7" fmla="*/ 572380 h 771408"/>
                  <a:gd name="connsiteX8" fmla="*/ 2361326 w 2584850"/>
                  <a:gd name="connsiteY8" fmla="*/ 592222 h 771408"/>
                  <a:gd name="connsiteX9" fmla="*/ 1957578 w 2584850"/>
                  <a:gd name="connsiteY9" fmla="*/ 463669 h 771408"/>
                  <a:gd name="connsiteX10" fmla="*/ 1456244 w 2584850"/>
                  <a:gd name="connsiteY10" fmla="*/ 583178 h 771408"/>
                  <a:gd name="connsiteX11" fmla="*/ 1395176 w 2584850"/>
                  <a:gd name="connsiteY11" fmla="*/ 667600 h 771408"/>
                  <a:gd name="connsiteX12" fmla="*/ 1360817 w 2584850"/>
                  <a:gd name="connsiteY12" fmla="*/ 771408 h 771408"/>
                  <a:gd name="connsiteX13" fmla="*/ 0 w 2584850"/>
                  <a:gd name="connsiteY13" fmla="*/ 771408 h 771408"/>
                  <a:gd name="connsiteX14" fmla="*/ 7837 w 2584850"/>
                  <a:gd name="connsiteY14" fmla="*/ 753861 h 771408"/>
                  <a:gd name="connsiteX15" fmla="*/ 84699 w 2584850"/>
                  <a:gd name="connsiteY15" fmla="*/ 626376 h 771408"/>
                  <a:gd name="connsiteX16" fmla="*/ 570680 w 2584850"/>
                  <a:gd name="connsiteY16" fmla="*/ 97198 h 771408"/>
                  <a:gd name="connsiteX17" fmla="*/ 905467 w 2584850"/>
                  <a:gd name="connsiteY17" fmla="*/ 86398 h 771408"/>
                  <a:gd name="connsiteX18" fmla="*/ 1013463 w 2584850"/>
                  <a:gd name="connsiteY18" fmla="*/ 32400 h 771408"/>
                  <a:gd name="connsiteX19" fmla="*/ 1197054 w 2584850"/>
                  <a:gd name="connsiteY19" fmla="*/ 0 h 771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584850" h="771408">
                    <a:moveTo>
                      <a:pt x="1197054" y="0"/>
                    </a:moveTo>
                    <a:cubicBezTo>
                      <a:pt x="1265450" y="0"/>
                      <a:pt x="1332745" y="25200"/>
                      <a:pt x="1423847" y="32400"/>
                    </a:cubicBezTo>
                    <a:cubicBezTo>
                      <a:pt x="1514950" y="39600"/>
                      <a:pt x="1673471" y="23400"/>
                      <a:pt x="1743667" y="43198"/>
                    </a:cubicBezTo>
                    <a:cubicBezTo>
                      <a:pt x="1813865" y="62998"/>
                      <a:pt x="1792138" y="129594"/>
                      <a:pt x="1845030" y="151194"/>
                    </a:cubicBezTo>
                    <a:cubicBezTo>
                      <a:pt x="1897921" y="172794"/>
                      <a:pt x="1964986" y="149047"/>
                      <a:pt x="2061022" y="172794"/>
                    </a:cubicBezTo>
                    <a:cubicBezTo>
                      <a:pt x="2157057" y="196541"/>
                      <a:pt x="2336651" y="250474"/>
                      <a:pt x="2421247" y="293674"/>
                    </a:cubicBezTo>
                    <a:cubicBezTo>
                      <a:pt x="2505843" y="336872"/>
                      <a:pt x="2545843" y="385533"/>
                      <a:pt x="2568602" y="431984"/>
                    </a:cubicBezTo>
                    <a:cubicBezTo>
                      <a:pt x="2591361" y="478435"/>
                      <a:pt x="2592348" y="545674"/>
                      <a:pt x="2557802" y="572380"/>
                    </a:cubicBezTo>
                    <a:cubicBezTo>
                      <a:pt x="2523255" y="599086"/>
                      <a:pt x="2461362" y="610341"/>
                      <a:pt x="2361326" y="592222"/>
                    </a:cubicBezTo>
                    <a:cubicBezTo>
                      <a:pt x="2261289" y="574104"/>
                      <a:pt x="2108426" y="465176"/>
                      <a:pt x="1957578" y="463669"/>
                    </a:cubicBezTo>
                    <a:cubicBezTo>
                      <a:pt x="1806731" y="462161"/>
                      <a:pt x="1550599" y="500263"/>
                      <a:pt x="1456244" y="583178"/>
                    </a:cubicBezTo>
                    <a:cubicBezTo>
                      <a:pt x="1432655" y="603907"/>
                      <a:pt x="1411861" y="633621"/>
                      <a:pt x="1395176" y="667600"/>
                    </a:cubicBezTo>
                    <a:lnTo>
                      <a:pt x="1360817" y="771408"/>
                    </a:lnTo>
                    <a:lnTo>
                      <a:pt x="0" y="771408"/>
                    </a:lnTo>
                    <a:lnTo>
                      <a:pt x="7837" y="753861"/>
                    </a:lnTo>
                    <a:cubicBezTo>
                      <a:pt x="28789" y="711647"/>
                      <a:pt x="53201" y="669124"/>
                      <a:pt x="84699" y="626376"/>
                    </a:cubicBezTo>
                    <a:cubicBezTo>
                      <a:pt x="210693" y="455384"/>
                      <a:pt x="433884" y="187196"/>
                      <a:pt x="570680" y="97198"/>
                    </a:cubicBezTo>
                    <a:cubicBezTo>
                      <a:pt x="707474" y="7200"/>
                      <a:pt x="831670" y="97196"/>
                      <a:pt x="905467" y="86398"/>
                    </a:cubicBezTo>
                    <a:cubicBezTo>
                      <a:pt x="979265" y="75598"/>
                      <a:pt x="964865" y="46800"/>
                      <a:pt x="1013463" y="32400"/>
                    </a:cubicBezTo>
                    <a:cubicBezTo>
                      <a:pt x="1062060" y="18002"/>
                      <a:pt x="1128658" y="0"/>
                      <a:pt x="1197054" y="0"/>
                    </a:cubicBezTo>
                    <a:close/>
                  </a:path>
                </a:pathLst>
              </a:custGeom>
              <a:solidFill>
                <a:srgbClr val="F5C4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7" name="자유형 3">
                <a:extLst>
                  <a:ext uri="{FF2B5EF4-FFF2-40B4-BE49-F238E27FC236}">
                    <a16:creationId xmlns:a16="http://schemas.microsoft.com/office/drawing/2014/main" id="{EDF1F508-4B64-43E2-B311-787649DD9E07}"/>
                  </a:ext>
                </a:extLst>
              </p:cNvPr>
              <p:cNvSpPr/>
              <p:nvPr/>
            </p:nvSpPr>
            <p:spPr>
              <a:xfrm>
                <a:off x="4012752" y="6430693"/>
                <a:ext cx="155417" cy="124893"/>
              </a:xfrm>
              <a:custGeom>
                <a:avLst/>
                <a:gdLst>
                  <a:gd name="connsiteX0" fmla="*/ 155388 w 155417"/>
                  <a:gd name="connsiteY0" fmla="*/ 114887 h 124893"/>
                  <a:gd name="connsiteX1" fmla="*/ 94428 w 155417"/>
                  <a:gd name="connsiteY1" fmla="*/ 31067 h 124893"/>
                  <a:gd name="connsiteX2" fmla="*/ 25848 w 155417"/>
                  <a:gd name="connsiteY2" fmla="*/ 587 h 124893"/>
                  <a:gd name="connsiteX3" fmla="*/ 2988 w 155417"/>
                  <a:gd name="connsiteY3" fmla="*/ 53927 h 124893"/>
                  <a:gd name="connsiteX4" fmla="*/ 86808 w 155417"/>
                  <a:gd name="connsiteY4" fmla="*/ 114887 h 124893"/>
                  <a:gd name="connsiteX5" fmla="*/ 155388 w 155417"/>
                  <a:gd name="connsiteY5" fmla="*/ 114887 h 1248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5417" h="124893">
                    <a:moveTo>
                      <a:pt x="155388" y="114887"/>
                    </a:moveTo>
                    <a:cubicBezTo>
                      <a:pt x="156658" y="100917"/>
                      <a:pt x="116018" y="50117"/>
                      <a:pt x="94428" y="31067"/>
                    </a:cubicBezTo>
                    <a:cubicBezTo>
                      <a:pt x="72838" y="12017"/>
                      <a:pt x="41088" y="-3223"/>
                      <a:pt x="25848" y="587"/>
                    </a:cubicBezTo>
                    <a:cubicBezTo>
                      <a:pt x="10608" y="4397"/>
                      <a:pt x="-7172" y="34877"/>
                      <a:pt x="2988" y="53927"/>
                    </a:cubicBezTo>
                    <a:cubicBezTo>
                      <a:pt x="13148" y="72977"/>
                      <a:pt x="65218" y="102187"/>
                      <a:pt x="86808" y="114887"/>
                    </a:cubicBezTo>
                    <a:cubicBezTo>
                      <a:pt x="108398" y="127587"/>
                      <a:pt x="154118" y="128857"/>
                      <a:pt x="155388" y="114887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093B7794-26D6-4B7F-A78F-B1DDDA983B21}"/>
                </a:ext>
              </a:extLst>
            </p:cNvPr>
            <p:cNvGrpSpPr/>
            <p:nvPr/>
          </p:nvGrpSpPr>
          <p:grpSpPr>
            <a:xfrm flipH="1">
              <a:off x="7629978" y="6128758"/>
              <a:ext cx="2944390" cy="1059234"/>
              <a:chOff x="1620431" y="6086592"/>
              <a:chExt cx="2944390" cy="1059234"/>
            </a:xfrm>
          </p:grpSpPr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73FB7C39-3E54-44FE-979B-4686544A88AF}"/>
                  </a:ext>
                </a:extLst>
              </p:cNvPr>
              <p:cNvSpPr/>
              <p:nvPr/>
            </p:nvSpPr>
            <p:spPr>
              <a:xfrm>
                <a:off x="2271536" y="6241326"/>
                <a:ext cx="2293285" cy="904500"/>
              </a:xfrm>
              <a:prstGeom prst="ellipse">
                <a:avLst/>
              </a:prstGeom>
              <a:solidFill>
                <a:schemeClr val="tx1">
                  <a:alpha val="98000"/>
                </a:schemeClr>
              </a:solidFill>
              <a:ln>
                <a:noFill/>
              </a:ln>
              <a:effectLst>
                <a:softEdge rad="317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1" name="모서리가 둥근 직사각형 8">
                <a:extLst>
                  <a:ext uri="{FF2B5EF4-FFF2-40B4-BE49-F238E27FC236}">
                    <a16:creationId xmlns:a16="http://schemas.microsoft.com/office/drawing/2014/main" id="{88ED7D69-8CA0-4A97-A746-647AC3F22CA5}"/>
                  </a:ext>
                </a:extLst>
              </p:cNvPr>
              <p:cNvSpPr/>
              <p:nvPr/>
            </p:nvSpPr>
            <p:spPr>
              <a:xfrm rot="640875">
                <a:off x="2515302" y="6334576"/>
                <a:ext cx="1327288" cy="573179"/>
              </a:xfrm>
              <a:custGeom>
                <a:avLst/>
                <a:gdLst>
                  <a:gd name="connsiteX0" fmla="*/ 0 w 559397"/>
                  <a:gd name="connsiteY0" fmla="*/ 77597 h 155194"/>
                  <a:gd name="connsiteX1" fmla="*/ 77597 w 559397"/>
                  <a:gd name="connsiteY1" fmla="*/ 0 h 155194"/>
                  <a:gd name="connsiteX2" fmla="*/ 481800 w 559397"/>
                  <a:gd name="connsiteY2" fmla="*/ 0 h 155194"/>
                  <a:gd name="connsiteX3" fmla="*/ 559397 w 559397"/>
                  <a:gd name="connsiteY3" fmla="*/ 77597 h 155194"/>
                  <a:gd name="connsiteX4" fmla="*/ 559397 w 559397"/>
                  <a:gd name="connsiteY4" fmla="*/ 77597 h 155194"/>
                  <a:gd name="connsiteX5" fmla="*/ 481800 w 559397"/>
                  <a:gd name="connsiteY5" fmla="*/ 155194 h 155194"/>
                  <a:gd name="connsiteX6" fmla="*/ 77597 w 559397"/>
                  <a:gd name="connsiteY6" fmla="*/ 155194 h 155194"/>
                  <a:gd name="connsiteX7" fmla="*/ 0 w 559397"/>
                  <a:gd name="connsiteY7" fmla="*/ 77597 h 155194"/>
                  <a:gd name="connsiteX0" fmla="*/ 0 w 559397"/>
                  <a:gd name="connsiteY0" fmla="*/ 77597 h 155194"/>
                  <a:gd name="connsiteX1" fmla="*/ 77597 w 559397"/>
                  <a:gd name="connsiteY1" fmla="*/ 0 h 155194"/>
                  <a:gd name="connsiteX2" fmla="*/ 481800 w 559397"/>
                  <a:gd name="connsiteY2" fmla="*/ 0 h 155194"/>
                  <a:gd name="connsiteX3" fmla="*/ 559397 w 559397"/>
                  <a:gd name="connsiteY3" fmla="*/ 77597 h 155194"/>
                  <a:gd name="connsiteX4" fmla="*/ 559397 w 559397"/>
                  <a:gd name="connsiteY4" fmla="*/ 77597 h 155194"/>
                  <a:gd name="connsiteX5" fmla="*/ 481800 w 559397"/>
                  <a:gd name="connsiteY5" fmla="*/ 155194 h 155194"/>
                  <a:gd name="connsiteX6" fmla="*/ 77597 w 559397"/>
                  <a:gd name="connsiteY6" fmla="*/ 155194 h 155194"/>
                  <a:gd name="connsiteX7" fmla="*/ 0 w 559397"/>
                  <a:gd name="connsiteY7" fmla="*/ 77597 h 155194"/>
                  <a:gd name="connsiteX0" fmla="*/ 7 w 559404"/>
                  <a:gd name="connsiteY0" fmla="*/ 77597 h 252766"/>
                  <a:gd name="connsiteX1" fmla="*/ 77604 w 559404"/>
                  <a:gd name="connsiteY1" fmla="*/ 0 h 252766"/>
                  <a:gd name="connsiteX2" fmla="*/ 481807 w 559404"/>
                  <a:gd name="connsiteY2" fmla="*/ 0 h 252766"/>
                  <a:gd name="connsiteX3" fmla="*/ 559404 w 559404"/>
                  <a:gd name="connsiteY3" fmla="*/ 77597 h 252766"/>
                  <a:gd name="connsiteX4" fmla="*/ 559404 w 559404"/>
                  <a:gd name="connsiteY4" fmla="*/ 77597 h 252766"/>
                  <a:gd name="connsiteX5" fmla="*/ 481807 w 559404"/>
                  <a:gd name="connsiteY5" fmla="*/ 155194 h 252766"/>
                  <a:gd name="connsiteX6" fmla="*/ 74199 w 559404"/>
                  <a:gd name="connsiteY6" fmla="*/ 252766 h 252766"/>
                  <a:gd name="connsiteX7" fmla="*/ 7 w 559404"/>
                  <a:gd name="connsiteY7" fmla="*/ 77597 h 252766"/>
                  <a:gd name="connsiteX0" fmla="*/ 7 w 559404"/>
                  <a:gd name="connsiteY0" fmla="*/ 77597 h 252766"/>
                  <a:gd name="connsiteX1" fmla="*/ 77604 w 559404"/>
                  <a:gd name="connsiteY1" fmla="*/ 0 h 252766"/>
                  <a:gd name="connsiteX2" fmla="*/ 481807 w 559404"/>
                  <a:gd name="connsiteY2" fmla="*/ 0 h 252766"/>
                  <a:gd name="connsiteX3" fmla="*/ 559404 w 559404"/>
                  <a:gd name="connsiteY3" fmla="*/ 77597 h 252766"/>
                  <a:gd name="connsiteX4" fmla="*/ 559404 w 559404"/>
                  <a:gd name="connsiteY4" fmla="*/ 77597 h 252766"/>
                  <a:gd name="connsiteX5" fmla="*/ 434392 w 559404"/>
                  <a:gd name="connsiteY5" fmla="*/ 135058 h 252766"/>
                  <a:gd name="connsiteX6" fmla="*/ 74199 w 559404"/>
                  <a:gd name="connsiteY6" fmla="*/ 252766 h 252766"/>
                  <a:gd name="connsiteX7" fmla="*/ 7 w 559404"/>
                  <a:gd name="connsiteY7" fmla="*/ 77597 h 252766"/>
                  <a:gd name="connsiteX0" fmla="*/ 7 w 585320"/>
                  <a:gd name="connsiteY0" fmla="*/ 77597 h 252766"/>
                  <a:gd name="connsiteX1" fmla="*/ 77604 w 585320"/>
                  <a:gd name="connsiteY1" fmla="*/ 0 h 252766"/>
                  <a:gd name="connsiteX2" fmla="*/ 481807 w 585320"/>
                  <a:gd name="connsiteY2" fmla="*/ 0 h 252766"/>
                  <a:gd name="connsiteX3" fmla="*/ 559404 w 585320"/>
                  <a:gd name="connsiteY3" fmla="*/ 77597 h 252766"/>
                  <a:gd name="connsiteX4" fmla="*/ 585320 w 585320"/>
                  <a:gd name="connsiteY4" fmla="*/ 99365 h 252766"/>
                  <a:gd name="connsiteX5" fmla="*/ 434392 w 585320"/>
                  <a:gd name="connsiteY5" fmla="*/ 135058 h 252766"/>
                  <a:gd name="connsiteX6" fmla="*/ 74199 w 585320"/>
                  <a:gd name="connsiteY6" fmla="*/ 252766 h 252766"/>
                  <a:gd name="connsiteX7" fmla="*/ 7 w 585320"/>
                  <a:gd name="connsiteY7" fmla="*/ 77597 h 252766"/>
                  <a:gd name="connsiteX0" fmla="*/ 7 w 585320"/>
                  <a:gd name="connsiteY0" fmla="*/ 77597 h 252766"/>
                  <a:gd name="connsiteX1" fmla="*/ 77604 w 585320"/>
                  <a:gd name="connsiteY1" fmla="*/ 0 h 252766"/>
                  <a:gd name="connsiteX2" fmla="*/ 481807 w 585320"/>
                  <a:gd name="connsiteY2" fmla="*/ 0 h 252766"/>
                  <a:gd name="connsiteX3" fmla="*/ 572254 w 585320"/>
                  <a:gd name="connsiteY3" fmla="*/ 55787 h 252766"/>
                  <a:gd name="connsiteX4" fmla="*/ 585320 w 585320"/>
                  <a:gd name="connsiteY4" fmla="*/ 99365 h 252766"/>
                  <a:gd name="connsiteX5" fmla="*/ 434392 w 585320"/>
                  <a:gd name="connsiteY5" fmla="*/ 135058 h 252766"/>
                  <a:gd name="connsiteX6" fmla="*/ 74199 w 585320"/>
                  <a:gd name="connsiteY6" fmla="*/ 252766 h 252766"/>
                  <a:gd name="connsiteX7" fmla="*/ 7 w 585320"/>
                  <a:gd name="connsiteY7" fmla="*/ 77597 h 2527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85320" h="252766">
                    <a:moveTo>
                      <a:pt x="7" y="77597"/>
                    </a:moveTo>
                    <a:cubicBezTo>
                      <a:pt x="574" y="35469"/>
                      <a:pt x="34748" y="0"/>
                      <a:pt x="77604" y="0"/>
                    </a:cubicBezTo>
                    <a:lnTo>
                      <a:pt x="481807" y="0"/>
                    </a:lnTo>
                    <a:cubicBezTo>
                      <a:pt x="524663" y="0"/>
                      <a:pt x="572254" y="12931"/>
                      <a:pt x="572254" y="55787"/>
                    </a:cubicBezTo>
                    <a:lnTo>
                      <a:pt x="585320" y="99365"/>
                    </a:lnTo>
                    <a:cubicBezTo>
                      <a:pt x="585320" y="142221"/>
                      <a:pt x="477248" y="135058"/>
                      <a:pt x="434392" y="135058"/>
                    </a:cubicBezTo>
                    <a:cubicBezTo>
                      <a:pt x="241424" y="121808"/>
                      <a:pt x="208933" y="252766"/>
                      <a:pt x="74199" y="252766"/>
                    </a:cubicBezTo>
                    <a:cubicBezTo>
                      <a:pt x="31343" y="252766"/>
                      <a:pt x="-560" y="119725"/>
                      <a:pt x="7" y="77597"/>
                    </a:cubicBezTo>
                    <a:close/>
                  </a:path>
                </a:pathLst>
              </a:custGeom>
              <a:solidFill>
                <a:srgbClr val="F2A59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2" name="자유형 59">
                <a:extLst>
                  <a:ext uri="{FF2B5EF4-FFF2-40B4-BE49-F238E27FC236}">
                    <a16:creationId xmlns:a16="http://schemas.microsoft.com/office/drawing/2014/main" id="{AB7443E5-0B78-4B50-B6BD-BFD1E3821264}"/>
                  </a:ext>
                </a:extLst>
              </p:cNvPr>
              <p:cNvSpPr/>
              <p:nvPr/>
            </p:nvSpPr>
            <p:spPr>
              <a:xfrm>
                <a:off x="1620431" y="6086592"/>
                <a:ext cx="2584850" cy="771408"/>
              </a:xfrm>
              <a:custGeom>
                <a:avLst/>
                <a:gdLst>
                  <a:gd name="connsiteX0" fmla="*/ 1197054 w 2584850"/>
                  <a:gd name="connsiteY0" fmla="*/ 0 h 771408"/>
                  <a:gd name="connsiteX1" fmla="*/ 1423847 w 2584850"/>
                  <a:gd name="connsiteY1" fmla="*/ 32400 h 771408"/>
                  <a:gd name="connsiteX2" fmla="*/ 1743667 w 2584850"/>
                  <a:gd name="connsiteY2" fmla="*/ 43198 h 771408"/>
                  <a:gd name="connsiteX3" fmla="*/ 1845030 w 2584850"/>
                  <a:gd name="connsiteY3" fmla="*/ 151194 h 771408"/>
                  <a:gd name="connsiteX4" fmla="*/ 2061022 w 2584850"/>
                  <a:gd name="connsiteY4" fmla="*/ 172794 h 771408"/>
                  <a:gd name="connsiteX5" fmla="*/ 2421247 w 2584850"/>
                  <a:gd name="connsiteY5" fmla="*/ 293674 h 771408"/>
                  <a:gd name="connsiteX6" fmla="*/ 2568602 w 2584850"/>
                  <a:gd name="connsiteY6" fmla="*/ 431984 h 771408"/>
                  <a:gd name="connsiteX7" fmla="*/ 2557802 w 2584850"/>
                  <a:gd name="connsiteY7" fmla="*/ 572380 h 771408"/>
                  <a:gd name="connsiteX8" fmla="*/ 2361326 w 2584850"/>
                  <a:gd name="connsiteY8" fmla="*/ 592222 h 771408"/>
                  <a:gd name="connsiteX9" fmla="*/ 1957578 w 2584850"/>
                  <a:gd name="connsiteY9" fmla="*/ 463669 h 771408"/>
                  <a:gd name="connsiteX10" fmla="*/ 1456244 w 2584850"/>
                  <a:gd name="connsiteY10" fmla="*/ 583178 h 771408"/>
                  <a:gd name="connsiteX11" fmla="*/ 1395176 w 2584850"/>
                  <a:gd name="connsiteY11" fmla="*/ 667600 h 771408"/>
                  <a:gd name="connsiteX12" fmla="*/ 1360817 w 2584850"/>
                  <a:gd name="connsiteY12" fmla="*/ 771408 h 771408"/>
                  <a:gd name="connsiteX13" fmla="*/ 0 w 2584850"/>
                  <a:gd name="connsiteY13" fmla="*/ 771408 h 771408"/>
                  <a:gd name="connsiteX14" fmla="*/ 7837 w 2584850"/>
                  <a:gd name="connsiteY14" fmla="*/ 753861 h 771408"/>
                  <a:gd name="connsiteX15" fmla="*/ 84699 w 2584850"/>
                  <a:gd name="connsiteY15" fmla="*/ 626376 h 771408"/>
                  <a:gd name="connsiteX16" fmla="*/ 570680 w 2584850"/>
                  <a:gd name="connsiteY16" fmla="*/ 97198 h 771408"/>
                  <a:gd name="connsiteX17" fmla="*/ 905467 w 2584850"/>
                  <a:gd name="connsiteY17" fmla="*/ 86398 h 771408"/>
                  <a:gd name="connsiteX18" fmla="*/ 1013463 w 2584850"/>
                  <a:gd name="connsiteY18" fmla="*/ 32400 h 771408"/>
                  <a:gd name="connsiteX19" fmla="*/ 1197054 w 2584850"/>
                  <a:gd name="connsiteY19" fmla="*/ 0 h 771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584850" h="771408">
                    <a:moveTo>
                      <a:pt x="1197054" y="0"/>
                    </a:moveTo>
                    <a:cubicBezTo>
                      <a:pt x="1265450" y="0"/>
                      <a:pt x="1332745" y="25200"/>
                      <a:pt x="1423847" y="32400"/>
                    </a:cubicBezTo>
                    <a:cubicBezTo>
                      <a:pt x="1514950" y="39600"/>
                      <a:pt x="1673471" y="23400"/>
                      <a:pt x="1743667" y="43198"/>
                    </a:cubicBezTo>
                    <a:cubicBezTo>
                      <a:pt x="1813865" y="62998"/>
                      <a:pt x="1792138" y="129594"/>
                      <a:pt x="1845030" y="151194"/>
                    </a:cubicBezTo>
                    <a:cubicBezTo>
                      <a:pt x="1897921" y="172794"/>
                      <a:pt x="1964986" y="149047"/>
                      <a:pt x="2061022" y="172794"/>
                    </a:cubicBezTo>
                    <a:cubicBezTo>
                      <a:pt x="2157057" y="196541"/>
                      <a:pt x="2336651" y="250474"/>
                      <a:pt x="2421247" y="293674"/>
                    </a:cubicBezTo>
                    <a:cubicBezTo>
                      <a:pt x="2505843" y="336872"/>
                      <a:pt x="2545843" y="385533"/>
                      <a:pt x="2568602" y="431984"/>
                    </a:cubicBezTo>
                    <a:cubicBezTo>
                      <a:pt x="2591361" y="478435"/>
                      <a:pt x="2592348" y="545674"/>
                      <a:pt x="2557802" y="572380"/>
                    </a:cubicBezTo>
                    <a:cubicBezTo>
                      <a:pt x="2523255" y="599086"/>
                      <a:pt x="2461362" y="610341"/>
                      <a:pt x="2361326" y="592222"/>
                    </a:cubicBezTo>
                    <a:cubicBezTo>
                      <a:pt x="2261289" y="574104"/>
                      <a:pt x="2108426" y="465176"/>
                      <a:pt x="1957578" y="463669"/>
                    </a:cubicBezTo>
                    <a:cubicBezTo>
                      <a:pt x="1806731" y="462161"/>
                      <a:pt x="1550599" y="500263"/>
                      <a:pt x="1456244" y="583178"/>
                    </a:cubicBezTo>
                    <a:cubicBezTo>
                      <a:pt x="1432655" y="603907"/>
                      <a:pt x="1411861" y="633621"/>
                      <a:pt x="1395176" y="667600"/>
                    </a:cubicBezTo>
                    <a:lnTo>
                      <a:pt x="1360817" y="771408"/>
                    </a:lnTo>
                    <a:lnTo>
                      <a:pt x="0" y="771408"/>
                    </a:lnTo>
                    <a:lnTo>
                      <a:pt x="7837" y="753861"/>
                    </a:lnTo>
                    <a:cubicBezTo>
                      <a:pt x="28789" y="711647"/>
                      <a:pt x="53201" y="669124"/>
                      <a:pt x="84699" y="626376"/>
                    </a:cubicBezTo>
                    <a:cubicBezTo>
                      <a:pt x="210693" y="455384"/>
                      <a:pt x="433884" y="187196"/>
                      <a:pt x="570680" y="97198"/>
                    </a:cubicBezTo>
                    <a:cubicBezTo>
                      <a:pt x="707474" y="7200"/>
                      <a:pt x="831670" y="97196"/>
                      <a:pt x="905467" y="86398"/>
                    </a:cubicBezTo>
                    <a:cubicBezTo>
                      <a:pt x="979265" y="75598"/>
                      <a:pt x="964865" y="46800"/>
                      <a:pt x="1013463" y="32400"/>
                    </a:cubicBezTo>
                    <a:cubicBezTo>
                      <a:pt x="1062060" y="18002"/>
                      <a:pt x="1128658" y="0"/>
                      <a:pt x="1197054" y="0"/>
                    </a:cubicBezTo>
                    <a:close/>
                  </a:path>
                </a:pathLst>
              </a:custGeom>
              <a:solidFill>
                <a:srgbClr val="F5C4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3" name="자유형 60">
                <a:extLst>
                  <a:ext uri="{FF2B5EF4-FFF2-40B4-BE49-F238E27FC236}">
                    <a16:creationId xmlns:a16="http://schemas.microsoft.com/office/drawing/2014/main" id="{C28D7E63-1DA9-4E7B-B083-D36F6525DA82}"/>
                  </a:ext>
                </a:extLst>
              </p:cNvPr>
              <p:cNvSpPr/>
              <p:nvPr/>
            </p:nvSpPr>
            <p:spPr>
              <a:xfrm>
                <a:off x="4012752" y="6430693"/>
                <a:ext cx="155417" cy="124893"/>
              </a:xfrm>
              <a:custGeom>
                <a:avLst/>
                <a:gdLst>
                  <a:gd name="connsiteX0" fmla="*/ 155388 w 155417"/>
                  <a:gd name="connsiteY0" fmla="*/ 114887 h 124893"/>
                  <a:gd name="connsiteX1" fmla="*/ 94428 w 155417"/>
                  <a:gd name="connsiteY1" fmla="*/ 31067 h 124893"/>
                  <a:gd name="connsiteX2" fmla="*/ 25848 w 155417"/>
                  <a:gd name="connsiteY2" fmla="*/ 587 h 124893"/>
                  <a:gd name="connsiteX3" fmla="*/ 2988 w 155417"/>
                  <a:gd name="connsiteY3" fmla="*/ 53927 h 124893"/>
                  <a:gd name="connsiteX4" fmla="*/ 86808 w 155417"/>
                  <a:gd name="connsiteY4" fmla="*/ 114887 h 124893"/>
                  <a:gd name="connsiteX5" fmla="*/ 155388 w 155417"/>
                  <a:gd name="connsiteY5" fmla="*/ 114887 h 1248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5417" h="124893">
                    <a:moveTo>
                      <a:pt x="155388" y="114887"/>
                    </a:moveTo>
                    <a:cubicBezTo>
                      <a:pt x="156658" y="100917"/>
                      <a:pt x="116018" y="50117"/>
                      <a:pt x="94428" y="31067"/>
                    </a:cubicBezTo>
                    <a:cubicBezTo>
                      <a:pt x="72838" y="12017"/>
                      <a:pt x="41088" y="-3223"/>
                      <a:pt x="25848" y="587"/>
                    </a:cubicBezTo>
                    <a:cubicBezTo>
                      <a:pt x="10608" y="4397"/>
                      <a:pt x="-7172" y="34877"/>
                      <a:pt x="2988" y="53927"/>
                    </a:cubicBezTo>
                    <a:cubicBezTo>
                      <a:pt x="13148" y="72977"/>
                      <a:pt x="65218" y="102187"/>
                      <a:pt x="86808" y="114887"/>
                    </a:cubicBezTo>
                    <a:cubicBezTo>
                      <a:pt x="108398" y="127587"/>
                      <a:pt x="154118" y="128857"/>
                      <a:pt x="155388" y="114887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</p:grpSp>
      <p:sp>
        <p:nvSpPr>
          <p:cNvPr id="192" name="직사각형 191"/>
          <p:cNvSpPr/>
          <p:nvPr/>
        </p:nvSpPr>
        <p:spPr>
          <a:xfrm flipH="1">
            <a:off x="203197" y="1"/>
            <a:ext cx="11772903" cy="876299"/>
          </a:xfrm>
          <a:prstGeom prst="rect">
            <a:avLst/>
          </a:prstGeom>
          <a:solidFill>
            <a:srgbClr val="2B2D3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33701A3-4BB1-426B-A805-917233FEFFE1}"/>
              </a:ext>
            </a:extLst>
          </p:cNvPr>
          <p:cNvSpPr/>
          <p:nvPr/>
        </p:nvSpPr>
        <p:spPr>
          <a:xfrm>
            <a:off x="1099049" y="48709"/>
            <a:ext cx="5533900" cy="8762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b="1" i="1" dirty="0">
                <a:solidFill>
                  <a:srgbClr val="B8A085"/>
                </a:solidFill>
                <a:latin typeface="맑은 고딕"/>
                <a:ea typeface="맑은 고딕" panose="020B0503020000020004" pitchFamily="50" charset="-127"/>
                <a:cs typeface="Aharoni" panose="02010803020104030203" pitchFamily="2" charset="-79"/>
              </a:rPr>
              <a:t>다중 인물 분류기 실험</a:t>
            </a:r>
            <a:endParaRPr kumimoji="0" lang="en-US" altLang="ko-KR" sz="800" b="1" i="1" u="none" strike="noStrike" kern="1200" cap="none" spc="0" normalizeH="0" baseline="0" noProof="0" dirty="0">
              <a:ln>
                <a:noFill/>
              </a:ln>
              <a:solidFill>
                <a:srgbClr val="B8A085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1" name="Picture 3">
            <a:extLst>
              <a:ext uri="{FF2B5EF4-FFF2-40B4-BE49-F238E27FC236}">
                <a16:creationId xmlns:a16="http://schemas.microsoft.com/office/drawing/2014/main" id="{03B2C0DD-B924-4630-A8B8-1B22463A02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8847" y="1037520"/>
            <a:ext cx="5114101" cy="44641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" name="Picture 3">
            <a:extLst>
              <a:ext uri="{FF2B5EF4-FFF2-40B4-BE49-F238E27FC236}">
                <a16:creationId xmlns:a16="http://schemas.microsoft.com/office/drawing/2014/main" id="{BFECFF42-674C-42C5-B6F6-560A49F9BD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059168"/>
            <a:ext cx="4720901" cy="4458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698965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AD9173"/>
            </a:gs>
            <a:gs pos="58000">
              <a:srgbClr val="C0A47F"/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직사각형 32"/>
          <p:cNvSpPr/>
          <p:nvPr/>
        </p:nvSpPr>
        <p:spPr>
          <a:xfrm>
            <a:off x="1099050" y="0"/>
            <a:ext cx="5533900" cy="8762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800" b="1" i="1" u="none" strike="noStrike" kern="1200" cap="none" spc="0" normalizeH="0" baseline="0" noProof="0" dirty="0">
              <a:ln>
                <a:noFill/>
              </a:ln>
              <a:solidFill>
                <a:srgbClr val="B8A085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2" name="직사각형 191"/>
          <p:cNvSpPr/>
          <p:nvPr/>
        </p:nvSpPr>
        <p:spPr>
          <a:xfrm flipH="1">
            <a:off x="203197" y="1"/>
            <a:ext cx="11772903" cy="876299"/>
          </a:xfrm>
          <a:prstGeom prst="rect">
            <a:avLst/>
          </a:prstGeom>
          <a:solidFill>
            <a:srgbClr val="2B2D3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33701A3-4BB1-426B-A805-917233FEFFE1}"/>
              </a:ext>
            </a:extLst>
          </p:cNvPr>
          <p:cNvSpPr/>
          <p:nvPr/>
        </p:nvSpPr>
        <p:spPr>
          <a:xfrm>
            <a:off x="1099049" y="48709"/>
            <a:ext cx="5533900" cy="8762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1" u="none" strike="noStrike" kern="1200" cap="none" spc="0" normalizeH="0" baseline="0" noProof="0" dirty="0">
                <a:ln>
                  <a:noFill/>
                </a:ln>
                <a:solidFill>
                  <a:srgbClr val="B8A085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Aharoni" panose="02010803020104030203" pitchFamily="2" charset="-79"/>
              </a:rPr>
              <a:t>다중 인물 분류기 실험 </a:t>
            </a:r>
            <a:r>
              <a:rPr kumimoji="0" lang="en-US" altLang="ko-KR" sz="2400" b="1" i="1" u="none" strike="noStrike" kern="1200" cap="none" spc="0" normalizeH="0" baseline="0" noProof="0" dirty="0">
                <a:ln>
                  <a:noFill/>
                </a:ln>
                <a:solidFill>
                  <a:srgbClr val="B8A085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Aharoni" panose="02010803020104030203" pitchFamily="2" charset="-79"/>
              </a:rPr>
              <a:t>- </a:t>
            </a:r>
            <a:r>
              <a:rPr kumimoji="0" lang="ko-KR" altLang="en-US" sz="2400" b="1" i="1" u="none" strike="noStrike" kern="1200" cap="none" spc="0" normalizeH="0" baseline="0" noProof="0" dirty="0">
                <a:ln>
                  <a:noFill/>
                </a:ln>
                <a:solidFill>
                  <a:srgbClr val="B8A085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Aharoni" panose="02010803020104030203" pitchFamily="2" charset="-79"/>
              </a:rPr>
              <a:t>영상</a:t>
            </a:r>
            <a:endParaRPr kumimoji="0" lang="en-US" altLang="ko-KR" sz="800" b="1" i="1" u="none" strike="noStrike" kern="1200" cap="none" spc="0" normalizeH="0" baseline="0" noProof="0" dirty="0">
              <a:ln>
                <a:noFill/>
              </a:ln>
              <a:solidFill>
                <a:srgbClr val="B8A085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" name="KakaoTalk_Video_20190623_2241_35_116">
            <a:hlinkClick r:id="" action="ppaction://media"/>
            <a:extLst>
              <a:ext uri="{FF2B5EF4-FFF2-40B4-BE49-F238E27FC236}">
                <a16:creationId xmlns:a16="http://schemas.microsoft.com/office/drawing/2014/main" id="{077BE5B4-1D10-4231-A8E7-87FCFD592E3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63095" y="876299"/>
            <a:ext cx="7653106" cy="8342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709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3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/>
          <p:cNvSpPr/>
          <p:nvPr/>
        </p:nvSpPr>
        <p:spPr>
          <a:xfrm rot="5400000" flipH="1">
            <a:off x="2744754" y="-2744754"/>
            <a:ext cx="6858000" cy="12347507"/>
          </a:xfrm>
          <a:prstGeom prst="rect">
            <a:avLst/>
          </a:prstGeom>
          <a:solidFill>
            <a:srgbClr val="2B2D39"/>
          </a:solidFill>
          <a:ln>
            <a:noFill/>
          </a:ln>
          <a:effectLst>
            <a:outerShdw blurRad="1270000" dist="1231900" sx="87000" sy="87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17B9DC0-1968-4BE1-885D-CD0CDA4B9A6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42" t="13416" r="27505"/>
          <a:stretch/>
        </p:blipFill>
        <p:spPr>
          <a:xfrm>
            <a:off x="2401878" y="763928"/>
            <a:ext cx="4577665" cy="5522651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8BF1E7B-1187-4C1E-83DA-1D9A4867B84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>
          <a:xfrm>
            <a:off x="8138946" y="2286109"/>
            <a:ext cx="2484950" cy="2478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308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D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638A1872-EB68-45D9-A0F4-CA0F52183F53}"/>
              </a:ext>
            </a:extLst>
          </p:cNvPr>
          <p:cNvSpPr/>
          <p:nvPr/>
        </p:nvSpPr>
        <p:spPr>
          <a:xfrm>
            <a:off x="2797699" y="2967335"/>
            <a:ext cx="615776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5400" b="1" i="1" dirty="0">
                <a:solidFill>
                  <a:srgbClr val="AD9173"/>
                </a:solidFill>
                <a:cs typeface="Aharoni" panose="02010803020104030203" pitchFamily="2" charset="-79"/>
              </a:rPr>
              <a:t>감사합니다</a:t>
            </a:r>
            <a:endParaRPr lang="en-US" altLang="ko-KR" sz="5400" b="1" i="1" dirty="0">
              <a:solidFill>
                <a:srgbClr val="AD917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03299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A47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순서도: 수동 입력 33"/>
          <p:cNvSpPr/>
          <p:nvPr/>
        </p:nvSpPr>
        <p:spPr>
          <a:xfrm rot="5400000" flipV="1">
            <a:off x="6200292" y="803250"/>
            <a:ext cx="6858000" cy="5242285"/>
          </a:xfrm>
          <a:prstGeom prst="flowChartManualInput">
            <a:avLst/>
          </a:prstGeom>
          <a:solidFill>
            <a:srgbClr val="2B2D3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4338868" y="4570828"/>
            <a:ext cx="5275032" cy="2108408"/>
          </a:xfrm>
          <a:prstGeom prst="ellipse">
            <a:avLst/>
          </a:prstGeom>
          <a:solidFill>
            <a:schemeClr val="tx1">
              <a:alpha val="71000"/>
            </a:schemeClr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5664203" y="406470"/>
            <a:ext cx="4419597" cy="2108408"/>
          </a:xfrm>
          <a:prstGeom prst="ellipse">
            <a:avLst/>
          </a:prstGeom>
          <a:solidFill>
            <a:schemeClr val="tx1">
              <a:alpha val="71000"/>
            </a:schemeClr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00" name="직사각형 199"/>
          <p:cNvSpPr/>
          <p:nvPr/>
        </p:nvSpPr>
        <p:spPr>
          <a:xfrm>
            <a:off x="1163782" y="795304"/>
            <a:ext cx="10339016" cy="525817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03" name="TextBox 202"/>
          <p:cNvSpPr txBox="1"/>
          <p:nvPr/>
        </p:nvSpPr>
        <p:spPr>
          <a:xfrm>
            <a:off x="8017168" y="2052494"/>
            <a:ext cx="32026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Aharoni" panose="02010803020104030203" pitchFamily="2" charset="-79"/>
              </a:rPr>
              <a:t>Face time? </a:t>
            </a:r>
            <a:endParaRPr kumimoji="0" lang="ko-KR" altLang="en-US" sz="1600" b="0" i="1" u="none" strike="noStrike" kern="120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Aharoni" panose="02010803020104030203" pitchFamily="2" charset="-79"/>
            </a:endParaRPr>
          </a:p>
        </p:txBody>
      </p:sp>
      <p:sp>
        <p:nvSpPr>
          <p:cNvPr id="205" name="TextBox 204"/>
          <p:cNvSpPr txBox="1"/>
          <p:nvPr/>
        </p:nvSpPr>
        <p:spPr>
          <a:xfrm>
            <a:off x="8054980" y="2763331"/>
            <a:ext cx="32026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Aharoni" panose="02010803020104030203" pitchFamily="2" charset="-79"/>
              </a:rPr>
              <a:t>얼굴 </a:t>
            </a:r>
            <a:r>
              <a:rPr lang="ko-KR" altLang="en-US" sz="2000" b="1" i="1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/>
                <a:ea typeface="맑은 고딕" panose="020B0503020000020004" pitchFamily="50" charset="-127"/>
                <a:cs typeface="Aharoni" panose="02010803020104030203" pitchFamily="2" charset="-79"/>
              </a:rPr>
              <a:t>인식</a:t>
            </a:r>
            <a:endParaRPr kumimoji="0" lang="ko-KR" altLang="en-US" sz="1600" b="0" i="1" u="none" strike="noStrike" kern="120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Aharoni" panose="02010803020104030203" pitchFamily="2" charset="-79"/>
            </a:endParaRPr>
          </a:p>
        </p:txBody>
      </p:sp>
      <p:sp>
        <p:nvSpPr>
          <p:cNvPr id="206" name="TextBox 205"/>
          <p:cNvSpPr txBox="1"/>
          <p:nvPr/>
        </p:nvSpPr>
        <p:spPr>
          <a:xfrm>
            <a:off x="8027983" y="3500519"/>
            <a:ext cx="32026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kumimoji="0" lang="ko-KR" altLang="en-US" sz="2000" b="1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Aharoni" panose="02010803020104030203" pitchFamily="2" charset="-79"/>
              </a:rPr>
              <a:t>인물 학습</a:t>
            </a:r>
            <a:endParaRPr kumimoji="0" lang="ko-KR" altLang="en-US" sz="1600" b="0" i="1" u="none" strike="noStrike" kern="120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Aharoni" panose="02010803020104030203" pitchFamily="2" charset="-79"/>
            </a:endParaRPr>
          </a:p>
        </p:txBody>
      </p:sp>
      <p:sp>
        <p:nvSpPr>
          <p:cNvPr id="207" name="TextBox 206"/>
          <p:cNvSpPr txBox="1"/>
          <p:nvPr/>
        </p:nvSpPr>
        <p:spPr>
          <a:xfrm>
            <a:off x="7994716" y="4282850"/>
            <a:ext cx="3202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sz="2100" b="1" i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/>
                <a:ea typeface="맑은 고딕" panose="020B0503020000020004" pitchFamily="50" charset="-127"/>
                <a:cs typeface="Aharoni" panose="02010803020104030203" pitchFamily="2" charset="-79"/>
              </a:rPr>
              <a:t>인물 분류</a:t>
            </a:r>
            <a:endParaRPr kumimoji="0" lang="ko-KR" altLang="en-US" sz="2100" b="0" i="1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Aharoni" panose="02010803020104030203" pitchFamily="2" charset="-79"/>
            </a:endParaRPr>
          </a:p>
        </p:txBody>
      </p:sp>
      <p:cxnSp>
        <p:nvCxnSpPr>
          <p:cNvPr id="221" name="직선 연결선 220"/>
          <p:cNvCxnSpPr/>
          <p:nvPr/>
        </p:nvCxnSpPr>
        <p:spPr>
          <a:xfrm>
            <a:off x="3080986" y="1963727"/>
            <a:ext cx="4140000" cy="0"/>
          </a:xfrm>
          <a:prstGeom prst="line">
            <a:avLst/>
          </a:prstGeom>
          <a:ln>
            <a:solidFill>
              <a:srgbClr val="B8A085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직선 연결선 232"/>
          <p:cNvCxnSpPr/>
          <p:nvPr/>
        </p:nvCxnSpPr>
        <p:spPr>
          <a:xfrm>
            <a:off x="2991922" y="2579263"/>
            <a:ext cx="4140000" cy="0"/>
          </a:xfrm>
          <a:prstGeom prst="line">
            <a:avLst/>
          </a:prstGeom>
          <a:ln>
            <a:solidFill>
              <a:srgbClr val="B8A085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직선 연결선 236"/>
          <p:cNvCxnSpPr/>
          <p:nvPr/>
        </p:nvCxnSpPr>
        <p:spPr>
          <a:xfrm>
            <a:off x="2868149" y="3218425"/>
            <a:ext cx="4140000" cy="0"/>
          </a:xfrm>
          <a:prstGeom prst="line">
            <a:avLst/>
          </a:prstGeom>
          <a:ln>
            <a:solidFill>
              <a:srgbClr val="B8A085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직선 연결선 239"/>
          <p:cNvCxnSpPr/>
          <p:nvPr/>
        </p:nvCxnSpPr>
        <p:spPr>
          <a:xfrm>
            <a:off x="2755962" y="3953151"/>
            <a:ext cx="4140000" cy="0"/>
          </a:xfrm>
          <a:prstGeom prst="line">
            <a:avLst/>
          </a:prstGeom>
          <a:ln>
            <a:solidFill>
              <a:srgbClr val="B8A085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직선 연결선 242"/>
          <p:cNvCxnSpPr/>
          <p:nvPr/>
        </p:nvCxnSpPr>
        <p:spPr>
          <a:xfrm>
            <a:off x="2629665" y="4690065"/>
            <a:ext cx="4140000" cy="0"/>
          </a:xfrm>
          <a:prstGeom prst="line">
            <a:avLst/>
          </a:prstGeom>
          <a:ln>
            <a:solidFill>
              <a:srgbClr val="B8A085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7" name="순서도: 수동 입력 196"/>
          <p:cNvSpPr/>
          <p:nvPr/>
        </p:nvSpPr>
        <p:spPr>
          <a:xfrm rot="5400000" flipH="1">
            <a:off x="-703942" y="729344"/>
            <a:ext cx="6858000" cy="5399315"/>
          </a:xfrm>
          <a:prstGeom prst="flowChartManualInput">
            <a:avLst/>
          </a:prstGeom>
          <a:solidFill>
            <a:srgbClr val="C0A47F"/>
          </a:solidFill>
          <a:ln>
            <a:noFill/>
          </a:ln>
          <a:effectLst>
            <a:outerShdw blurRad="1270000" dist="1231900" sx="87000" sy="87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2" name="순서도: 수동 입력 191"/>
          <p:cNvSpPr/>
          <p:nvPr/>
        </p:nvSpPr>
        <p:spPr>
          <a:xfrm rot="5400000" flipH="1">
            <a:off x="-743855" y="729343"/>
            <a:ext cx="6858000" cy="5399315"/>
          </a:xfrm>
          <a:prstGeom prst="flowChartManualInput">
            <a:avLst/>
          </a:prstGeom>
          <a:gradFill>
            <a:gsLst>
              <a:gs pos="27000">
                <a:srgbClr val="1C1D26"/>
              </a:gs>
              <a:gs pos="70000">
                <a:srgbClr val="2B2D39"/>
              </a:gs>
            </a:gsLst>
            <a:lin ang="156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9" name="직사각형 198"/>
          <p:cNvSpPr/>
          <p:nvPr/>
        </p:nvSpPr>
        <p:spPr>
          <a:xfrm>
            <a:off x="571504" y="1006259"/>
            <a:ext cx="4559296" cy="18151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1" i="1" u="none" strike="noStrike" kern="1200" cap="none" spc="0" normalizeH="0" baseline="0" noProof="0" dirty="0">
                <a:ln>
                  <a:noFill/>
                </a:ln>
                <a:solidFill>
                  <a:srgbClr val="AD9173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Aharoni" panose="02010803020104030203" pitchFamily="2" charset="-79"/>
              </a:rPr>
              <a:t>CONTENTS</a:t>
            </a:r>
            <a:endParaRPr kumimoji="0" lang="en-US" altLang="ko-KR" sz="1200" b="1" i="1" u="none" strike="noStrike" kern="1200" cap="none" spc="0" normalizeH="0" baseline="0" noProof="0" dirty="0">
              <a:ln>
                <a:noFill/>
              </a:ln>
              <a:solidFill>
                <a:srgbClr val="AD9173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217629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AD9173"/>
            </a:gs>
            <a:gs pos="58000">
              <a:srgbClr val="C0A47F"/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직사각형 199"/>
          <p:cNvSpPr/>
          <p:nvPr/>
        </p:nvSpPr>
        <p:spPr>
          <a:xfrm>
            <a:off x="203199" y="673206"/>
            <a:ext cx="11772902" cy="603239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794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2" name="직사각형 191"/>
          <p:cNvSpPr/>
          <p:nvPr/>
        </p:nvSpPr>
        <p:spPr>
          <a:xfrm flipH="1">
            <a:off x="203197" y="1"/>
            <a:ext cx="11772903" cy="876299"/>
          </a:xfrm>
          <a:prstGeom prst="rect">
            <a:avLst/>
          </a:prstGeom>
          <a:solidFill>
            <a:srgbClr val="2B2D3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1164656" y="0"/>
            <a:ext cx="5468293" cy="8762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1" u="none" strike="noStrike" kern="1200" cap="none" spc="0" normalizeH="0" baseline="0" noProof="0" dirty="0">
                <a:ln>
                  <a:noFill/>
                </a:ln>
                <a:solidFill>
                  <a:srgbClr val="B8A085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Aharoni" panose="02010803020104030203" pitchFamily="2" charset="-79"/>
              </a:rPr>
              <a:t>Face Time </a:t>
            </a:r>
            <a:r>
              <a:rPr kumimoji="0" lang="ko-KR" altLang="en-US" sz="2400" b="1" i="1" u="none" strike="noStrike" kern="1200" cap="none" spc="0" normalizeH="0" baseline="0" noProof="0" dirty="0">
                <a:ln>
                  <a:noFill/>
                </a:ln>
                <a:solidFill>
                  <a:srgbClr val="B8A085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Aharoni" panose="02010803020104030203" pitchFamily="2" charset="-79"/>
              </a:rPr>
              <a:t>설계</a:t>
            </a:r>
            <a:endParaRPr kumimoji="0" lang="en-US" altLang="ko-KR" sz="800" b="1" i="1" u="none" strike="noStrike" kern="1200" cap="none" spc="0" normalizeH="0" baseline="0" noProof="0" dirty="0">
              <a:ln>
                <a:noFill/>
              </a:ln>
              <a:solidFill>
                <a:srgbClr val="B8A085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7" name="Picture 2" descr="https://lh6.googleusercontent.com/Aq2tfCTPACvufS2y4Ob--ba0YF6Y0aRMN0cchVG6IM8ZXbpeVPr5OH0pvLUpNvNdUGhgn1kRK902jGtiJZUCXVRhUn1DWnJEVhyDXceTcbbJcN64WO4zPIcc6U7xoZLkXMmXNdP-">
            <a:extLst>
              <a:ext uri="{FF2B5EF4-FFF2-40B4-BE49-F238E27FC236}">
                <a16:creationId xmlns:a16="http://schemas.microsoft.com/office/drawing/2014/main" id="{9AE4DDE9-E4CB-4712-B4F8-7F749252C9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1783" y="998053"/>
            <a:ext cx="9670774" cy="5585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D8199A53-B7D8-4309-8A62-D0256F29F4C5}"/>
              </a:ext>
            </a:extLst>
          </p:cNvPr>
          <p:cNvSpPr/>
          <p:nvPr/>
        </p:nvSpPr>
        <p:spPr>
          <a:xfrm>
            <a:off x="716437" y="2828041"/>
            <a:ext cx="5109328" cy="3755803"/>
          </a:xfrm>
          <a:prstGeom prst="rect">
            <a:avLst/>
          </a:prstGeom>
          <a:noFill/>
          <a:ln w="165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C63E528-F73A-4F80-8BC3-B38A20AF3FBA}"/>
              </a:ext>
            </a:extLst>
          </p:cNvPr>
          <p:cNvSpPr/>
          <p:nvPr/>
        </p:nvSpPr>
        <p:spPr>
          <a:xfrm>
            <a:off x="5403129" y="3363799"/>
            <a:ext cx="4966355" cy="3220045"/>
          </a:xfrm>
          <a:prstGeom prst="rect">
            <a:avLst/>
          </a:prstGeom>
          <a:noFill/>
          <a:ln w="165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79B8539-7580-4F19-9B61-FD7EB3D8B1B2}"/>
              </a:ext>
            </a:extLst>
          </p:cNvPr>
          <p:cNvSpPr/>
          <p:nvPr/>
        </p:nvSpPr>
        <p:spPr>
          <a:xfrm>
            <a:off x="2919950" y="894757"/>
            <a:ext cx="8448776" cy="3102208"/>
          </a:xfrm>
          <a:prstGeom prst="rect">
            <a:avLst/>
          </a:prstGeom>
          <a:noFill/>
          <a:ln w="165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2575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7" grpId="0" animBg="1"/>
      <p:bldP spid="7" grpId="1" animBg="1"/>
      <p:bldP spid="8" grpId="0" animBg="1"/>
      <p:bldP spid="8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D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/>
          <p:cNvSpPr/>
          <p:nvPr/>
        </p:nvSpPr>
        <p:spPr>
          <a:xfrm rot="5400000" flipH="1">
            <a:off x="-1549400" y="1549401"/>
            <a:ext cx="6858000" cy="3759201"/>
          </a:xfrm>
          <a:prstGeom prst="rect">
            <a:avLst/>
          </a:prstGeom>
          <a:solidFill>
            <a:srgbClr val="2B2D39"/>
          </a:solidFill>
          <a:ln>
            <a:noFill/>
          </a:ln>
          <a:effectLst>
            <a:outerShdw blurRad="1270000" dist="1231900" sx="87000" sy="87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9" name="직사각형 198"/>
          <p:cNvSpPr/>
          <p:nvPr/>
        </p:nvSpPr>
        <p:spPr>
          <a:xfrm>
            <a:off x="364704" y="479226"/>
            <a:ext cx="3167963" cy="18151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/>
            <a:r>
              <a:rPr lang="ko-KR" altLang="en-US" sz="4000" b="1" i="1" dirty="0">
                <a:solidFill>
                  <a:srgbClr val="AD9173"/>
                </a:solidFill>
                <a:cs typeface="Aharoni" panose="02010803020104030203" pitchFamily="2" charset="-79"/>
              </a:rPr>
              <a:t>얼굴 인식</a:t>
            </a:r>
            <a:endParaRPr kumimoji="0" lang="en-US" altLang="ko-KR" sz="4000" b="1" i="1" u="none" strike="noStrike" kern="1200" cap="none" spc="0" normalizeH="0" baseline="0" noProof="0" dirty="0">
              <a:ln>
                <a:noFill/>
              </a:ln>
              <a:solidFill>
                <a:srgbClr val="AD9173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924753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D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/>
          <p:cNvSpPr/>
          <p:nvPr/>
        </p:nvSpPr>
        <p:spPr>
          <a:xfrm rot="5400000" flipH="1">
            <a:off x="-1549400" y="1549401"/>
            <a:ext cx="6858000" cy="3759201"/>
          </a:xfrm>
          <a:prstGeom prst="rect">
            <a:avLst/>
          </a:prstGeom>
          <a:solidFill>
            <a:srgbClr val="2B2D39"/>
          </a:solidFill>
          <a:ln>
            <a:noFill/>
          </a:ln>
          <a:effectLst>
            <a:outerShdw blurRad="1270000" dist="1231900" sx="87000" sy="87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9" name="직사각형 198"/>
          <p:cNvSpPr/>
          <p:nvPr/>
        </p:nvSpPr>
        <p:spPr>
          <a:xfrm>
            <a:off x="517104" y="0"/>
            <a:ext cx="3167963" cy="13745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/>
            <a:r>
              <a:rPr lang="ko-KR" altLang="en-US" sz="2800" b="1" i="1" dirty="0">
                <a:solidFill>
                  <a:srgbClr val="AD9173"/>
                </a:solidFill>
                <a:cs typeface="Aharoni" panose="02010803020104030203" pitchFamily="2" charset="-79"/>
              </a:rPr>
              <a:t>데이터 셋</a:t>
            </a:r>
            <a:endParaRPr kumimoji="0" lang="en-US" altLang="ko-KR" sz="2800" b="1" i="1" u="none" strike="noStrike" kern="1200" cap="none" spc="0" normalizeH="0" baseline="0" noProof="0" dirty="0">
              <a:ln>
                <a:noFill/>
              </a:ln>
              <a:solidFill>
                <a:srgbClr val="AD9173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2B60E0B-8C1E-4898-B7C5-24EDE0237E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104" y="1168416"/>
            <a:ext cx="11310730" cy="5433728"/>
          </a:xfrm>
          <a:prstGeom prst="rect">
            <a:avLst/>
          </a:prstGeom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C6D8A39A-E4E8-4A91-A2CE-7B16CDB7A430}"/>
              </a:ext>
            </a:extLst>
          </p:cNvPr>
          <p:cNvSpPr/>
          <p:nvPr/>
        </p:nvSpPr>
        <p:spPr>
          <a:xfrm>
            <a:off x="8686800" y="4114800"/>
            <a:ext cx="2882348" cy="993913"/>
          </a:xfrm>
          <a:prstGeom prst="ellipse">
            <a:avLst/>
          </a:prstGeom>
          <a:noFill/>
          <a:ln w="825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1055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D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/>
          <p:cNvSpPr/>
          <p:nvPr/>
        </p:nvSpPr>
        <p:spPr>
          <a:xfrm rot="5400000" flipH="1">
            <a:off x="-1549400" y="1549401"/>
            <a:ext cx="6858000" cy="3759201"/>
          </a:xfrm>
          <a:prstGeom prst="rect">
            <a:avLst/>
          </a:prstGeom>
          <a:solidFill>
            <a:srgbClr val="2B2D39"/>
          </a:solidFill>
          <a:ln>
            <a:noFill/>
          </a:ln>
          <a:effectLst>
            <a:outerShdw blurRad="1270000" dist="1231900" sx="87000" sy="87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9" name="직사각형 198"/>
          <p:cNvSpPr/>
          <p:nvPr/>
        </p:nvSpPr>
        <p:spPr>
          <a:xfrm>
            <a:off x="517104" y="0"/>
            <a:ext cx="3167963" cy="13745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/>
            <a:r>
              <a:rPr lang="ko-KR" altLang="en-US" sz="2800" b="1" i="1" dirty="0">
                <a:solidFill>
                  <a:srgbClr val="AD9173"/>
                </a:solidFill>
                <a:cs typeface="Aharoni" panose="02010803020104030203" pitchFamily="2" charset="-79"/>
              </a:rPr>
              <a:t>데이터 셋</a:t>
            </a:r>
            <a:endParaRPr kumimoji="0" lang="en-US" altLang="ko-KR" sz="2800" b="1" i="1" u="none" strike="noStrike" kern="1200" cap="none" spc="0" normalizeH="0" baseline="0" noProof="0" dirty="0">
              <a:ln>
                <a:noFill/>
              </a:ln>
              <a:solidFill>
                <a:srgbClr val="AD9173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0DE212B-FB01-4E2B-A828-7072143B73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104" y="1093303"/>
            <a:ext cx="11240887" cy="5526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1796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직사각형 199"/>
          <p:cNvSpPr/>
          <p:nvPr/>
        </p:nvSpPr>
        <p:spPr>
          <a:xfrm>
            <a:off x="203199" y="673206"/>
            <a:ext cx="11772902" cy="603239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794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2" name="직사각형 191"/>
          <p:cNvSpPr/>
          <p:nvPr/>
        </p:nvSpPr>
        <p:spPr>
          <a:xfrm flipH="1">
            <a:off x="203197" y="1"/>
            <a:ext cx="11772903" cy="876299"/>
          </a:xfrm>
          <a:prstGeom prst="rect">
            <a:avLst/>
          </a:prstGeom>
          <a:solidFill>
            <a:srgbClr val="2B2D3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1099050" y="0"/>
            <a:ext cx="5533900" cy="8762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1" u="none" strike="noStrike" kern="1200" cap="none" spc="0" normalizeH="0" baseline="0" dirty="0">
                <a:ln>
                  <a:noFill/>
                </a:ln>
                <a:solidFill>
                  <a:srgbClr val="B8A085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Aharoni" panose="02010803020104030203" pitchFamily="2" charset="-79"/>
              </a:rPr>
              <a:t>얼굴 인식</a:t>
            </a:r>
            <a:endParaRPr kumimoji="0" lang="en-US" altLang="ko-KR" sz="800" b="1" i="1" u="none" strike="noStrike" kern="1200" cap="none" spc="0" normalizeH="0" baseline="0" noProof="0" dirty="0">
              <a:ln>
                <a:noFill/>
              </a:ln>
              <a:solidFill>
                <a:srgbClr val="B8A085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A6D7667-9BA7-4891-9741-D85FBE0B7CA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4" t="1" r="194" b="31855"/>
          <a:stretch/>
        </p:blipFill>
        <p:spPr>
          <a:xfrm>
            <a:off x="2957945" y="1916639"/>
            <a:ext cx="6263405" cy="426815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3CD2F20-54F6-4D76-9645-1872C92E6F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3788" y="1120345"/>
            <a:ext cx="8504424" cy="514143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1CCEEB26-A185-4FAE-8479-3CB04A1DF7EB}"/>
              </a:ext>
            </a:extLst>
          </p:cNvPr>
          <p:cNvSpPr/>
          <p:nvPr/>
        </p:nvSpPr>
        <p:spPr>
          <a:xfrm>
            <a:off x="1869997" y="1047042"/>
            <a:ext cx="8738647" cy="697584"/>
          </a:xfrm>
          <a:prstGeom prst="rect">
            <a:avLst/>
          </a:prstGeom>
          <a:noFill/>
          <a:ln w="76200">
            <a:solidFill>
              <a:srgbClr val="E7DA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587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D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/>
          <p:cNvSpPr/>
          <p:nvPr/>
        </p:nvSpPr>
        <p:spPr>
          <a:xfrm rot="5400000" flipH="1">
            <a:off x="-1549400" y="1549401"/>
            <a:ext cx="6858000" cy="3759201"/>
          </a:xfrm>
          <a:prstGeom prst="rect">
            <a:avLst/>
          </a:prstGeom>
          <a:solidFill>
            <a:srgbClr val="2B2D39"/>
          </a:solidFill>
          <a:ln>
            <a:noFill/>
          </a:ln>
          <a:effectLst>
            <a:outerShdw blurRad="1270000" dist="1231900" sx="87000" sy="87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9" name="직사각형 198"/>
          <p:cNvSpPr/>
          <p:nvPr/>
        </p:nvSpPr>
        <p:spPr>
          <a:xfrm>
            <a:off x="364704" y="479226"/>
            <a:ext cx="3167963" cy="18151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/>
            <a:r>
              <a:rPr lang="ko-KR" altLang="en-US" sz="4000" b="1" i="1" dirty="0">
                <a:solidFill>
                  <a:srgbClr val="AD9173"/>
                </a:solidFill>
                <a:cs typeface="Aharoni" panose="02010803020104030203" pitchFamily="2" charset="-79"/>
              </a:rPr>
              <a:t>인물 학습</a:t>
            </a:r>
            <a:endParaRPr lang="en-US" altLang="ko-KR" sz="4000" b="1" i="1" dirty="0">
              <a:solidFill>
                <a:srgbClr val="AD9173"/>
              </a:solidFill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14397817"/>
      </p:ext>
    </p:extLst>
  </p:cSld>
  <p:clrMapOvr>
    <a:masterClrMapping/>
  </p:clrMapOvr>
</p:sld>
</file>

<file path=ppt/theme/theme1.xml><?xml version="1.0" encoding="utf-8"?>
<a:theme xmlns:a="http://schemas.openxmlformats.org/drawingml/2006/main" name="3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06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968</TotalTime>
  <Words>107</Words>
  <Application>Microsoft Office PowerPoint</Application>
  <PresentationFormat>와이드스크린</PresentationFormat>
  <Paragraphs>36</Paragraphs>
  <Slides>20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20</vt:i4>
      </vt:variant>
    </vt:vector>
  </HeadingPairs>
  <TitlesOfParts>
    <vt:vector size="25" baseType="lpstr">
      <vt:lpstr>나눔손글씨 펜</vt:lpstr>
      <vt:lpstr>맑은 고딕</vt:lpstr>
      <vt:lpstr>Arial</vt:lpstr>
      <vt:lpstr>3_Office 테마</vt:lpstr>
      <vt:lpstr>106_Office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조땡</dc:creator>
  <cp:lastModifiedBy> </cp:lastModifiedBy>
  <cp:revision>151</cp:revision>
  <dcterms:created xsi:type="dcterms:W3CDTF">2019-02-08T07:37:09Z</dcterms:created>
  <dcterms:modified xsi:type="dcterms:W3CDTF">2019-06-23T14:53:06Z</dcterms:modified>
</cp:coreProperties>
</file>